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Лилии\Lilii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68449" y="2276872"/>
            <a:ext cx="3886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293096"/>
            <a:ext cx="3203951" cy="1345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K:\ProPowerPoint\Шаблоны\В работе\Лилии\LiliiSlai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3563938" y="4763"/>
            <a:ext cx="5051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9525" y="6469063"/>
            <a:ext cx="1712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ru-RU" sz="1600" smtClean="0">
                <a:solidFill>
                  <a:srgbClr val="FDEADA"/>
                </a:solidFill>
                <a:latin typeface="Isadora Cyr " pitchFamily="2" charset="0"/>
              </a:rPr>
              <a:t>ProPowerPoint.ru</a:t>
            </a:r>
            <a:endParaRPr lang="ru-RU" altLang="ru-RU" sz="1600" smtClean="0">
              <a:solidFill>
                <a:srgbClr val="FDEADA"/>
              </a:solidFill>
              <a:latin typeface="Isadora Cyr 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7992888" cy="237626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Артикуляционная</a:t>
            </a:r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и пальчиковая гимнастика, </a:t>
            </a:r>
            <a:b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как средства развития речи  детей 3-5 лет</a:t>
            </a:r>
            <a:endParaRPr lang="ru-RU" altLang="ru-RU" sz="3600" dirty="0" smtClean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4176464" cy="108012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МАСТЕР-КЛАСС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5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ДЛЯ ПЕДАГОГОВ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Рисунок 3" descr="http://kladraz.ru/upload/blogs/10401_81b15ab12074ffb4e6f0c154657730f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437112"/>
            <a:ext cx="3563888" cy="2420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"/>
            <a:ext cx="6588224" cy="620687"/>
          </a:xfrm>
        </p:spPr>
        <p:txBody>
          <a:bodyPr/>
          <a:lstStyle/>
          <a:p>
            <a:r>
              <a:rPr lang="ru-RU" sz="2500" b="1" dirty="0" smtClean="0">
                <a:solidFill>
                  <a:srgbClr val="FFFF00"/>
                </a:solidFill>
                <a:latin typeface="Bookman Old Style" pitchFamily="18" charset="0"/>
              </a:rPr>
              <a:t>Правила  проведения  гимнастики</a:t>
            </a:r>
            <a:endParaRPr lang="ru-RU" sz="25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43924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1. Пальцы левой и правой рук следует нагружать равномерно.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2. После каждого упражнения нужно расслаблять пальцы (например, потрясти кистями рук).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3. Пальчиковая гимнастика должна проводится регулярно, ежедневно и желательно использоваться ее на всех занятиях.</a:t>
            </a:r>
          </a:p>
          <a:p>
            <a:endParaRPr lang="ru-RU" dirty="0"/>
          </a:p>
        </p:txBody>
      </p:sp>
      <p:pic>
        <p:nvPicPr>
          <p:cNvPr id="1027" name="Picture 3" descr="C:\Users\ACER\Pictures\698x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41169"/>
            <a:ext cx="4918930" cy="19168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763"/>
            <a:ext cx="6336704" cy="615925"/>
          </a:xfrm>
        </p:spPr>
        <p:txBody>
          <a:bodyPr/>
          <a:lstStyle/>
          <a:p>
            <a:r>
              <a:rPr lang="ru-RU" sz="3400" b="1" dirty="0" smtClean="0">
                <a:solidFill>
                  <a:srgbClr val="FFFF00"/>
                </a:solidFill>
                <a:latin typeface="Bookman Old Style" pitchFamily="18" charset="0"/>
              </a:rPr>
              <a:t>Группы упражнений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3"/>
            <a:ext cx="8352928" cy="396044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sz="2500" dirty="0" err="1" smtClean="0">
                <a:solidFill>
                  <a:srgbClr val="002060"/>
                </a:solidFill>
                <a:latin typeface="Bookman Old Style" pitchFamily="18" charset="0"/>
              </a:rPr>
              <a:t>Самомассаж</a:t>
            </a:r>
            <a:r>
              <a:rPr lang="ru-RU" sz="2500" dirty="0" smtClean="0">
                <a:solidFill>
                  <a:srgbClr val="002060"/>
                </a:solidFill>
                <a:latin typeface="Bookman Old Style" pitchFamily="18" charset="0"/>
              </a:rPr>
              <a:t> и  массаж кистей и пальцев рук. </a:t>
            </a:r>
          </a:p>
          <a:p>
            <a:pPr marL="533400" indent="-533400">
              <a:buFontTx/>
              <a:buAutoNum type="arabicPeriod"/>
            </a:pPr>
            <a:r>
              <a:rPr lang="ru-RU" sz="2500" dirty="0" smtClean="0">
                <a:solidFill>
                  <a:srgbClr val="002060"/>
                </a:solidFill>
                <a:latin typeface="Bookman Old Style" pitchFamily="18" charset="0"/>
              </a:rPr>
              <a:t>Сопряженная гимнастика</a:t>
            </a:r>
            <a:r>
              <a:rPr lang="ru-RU" sz="2500" i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sz="2500" dirty="0" smtClean="0">
                <a:solidFill>
                  <a:srgbClr val="002060"/>
                </a:solidFill>
                <a:latin typeface="Bookman Old Style" pitchFamily="18" charset="0"/>
              </a:rPr>
              <a:t>Упражнения,</a:t>
            </a:r>
            <a:r>
              <a:rPr lang="ru-RU" sz="25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Bookman Old Style" pitchFamily="18" charset="0"/>
              </a:rPr>
              <a:t>направленные на одновременное развитие </a:t>
            </a:r>
            <a:r>
              <a:rPr lang="ru-RU" sz="2500" dirty="0" err="1" smtClean="0">
                <a:solidFill>
                  <a:srgbClr val="002060"/>
                </a:solidFill>
                <a:latin typeface="Bookman Old Style" pitchFamily="18" charset="0"/>
              </a:rPr>
              <a:t>речедвигательного</a:t>
            </a:r>
            <a:r>
              <a:rPr lang="ru-RU" sz="2500" dirty="0" smtClean="0">
                <a:solidFill>
                  <a:srgbClr val="002060"/>
                </a:solidFill>
                <a:latin typeface="Bookman Old Style" pitchFamily="18" charset="0"/>
              </a:rPr>
              <a:t> аппарата и мелкой моторики.</a:t>
            </a:r>
          </a:p>
          <a:p>
            <a:pPr marL="533400" indent="-533400">
              <a:buFontTx/>
              <a:buAutoNum type="arabicPeriod"/>
            </a:pPr>
            <a:r>
              <a:rPr lang="ru-RU" sz="2500" dirty="0" smtClean="0">
                <a:solidFill>
                  <a:srgbClr val="002060"/>
                </a:solidFill>
                <a:latin typeface="Bookman Old Style" pitchFamily="18" charset="0"/>
              </a:rPr>
              <a:t>Упражнения развивающим силу мышц кистей и пальцев  рук  относятся игры и упражнения с мелкими предметами (теннисные, резиновые мячики, игрушки для прорезывания зубов и т.д.)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ACER\Pictures\S10587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2"/>
            <a:ext cx="4089974" cy="2420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0"/>
            <a:ext cx="6048672" cy="561975"/>
          </a:xfrm>
        </p:spPr>
        <p:txBody>
          <a:bodyPr/>
          <a:lstStyle/>
          <a:p>
            <a:r>
              <a:rPr lang="ru-RU" sz="3400" b="1" dirty="0" smtClean="0">
                <a:solidFill>
                  <a:srgbClr val="FFFF00"/>
                </a:solidFill>
                <a:latin typeface="Bookman Old Style" pitchFamily="18" charset="0"/>
              </a:rPr>
              <a:t>Группы упражнений</a:t>
            </a:r>
            <a:endParaRPr lang="ru-RU" sz="3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64704"/>
            <a:ext cx="8424936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4. </a:t>
            </a:r>
            <a:r>
              <a:rPr lang="ru-RU" sz="2150" dirty="0" smtClean="0">
                <a:solidFill>
                  <a:srgbClr val="002060"/>
                </a:solidFill>
                <a:latin typeface="Bookman Old Style" pitchFamily="18" charset="0"/>
              </a:rPr>
              <a:t>Статические упражнения, удерживающие  определенную позу – развивающие кинетический компонент двигательного акта – это такие как «Зайцы», «Коза», «Собака», «Цветок», «Лучики», они способствуют формированию у детей чувства пространства и точности движений, развитию наблюдательности и внимания, снятию интеллектуальной и эмоциональной напряженности.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150" dirty="0" smtClean="0">
                <a:solidFill>
                  <a:srgbClr val="002060"/>
                </a:solidFill>
                <a:latin typeface="Bookman Old Style" pitchFamily="18" charset="0"/>
              </a:rPr>
              <a:t>5. Упражнение на развитие динамического компонента на другую, умения противопоставлять большой палец остальным, динамической координации («Пальчики двигательного акта, на развитие  умения переключаться с одной позиции здороваются», «Скакалка», «Моя семья» и </a:t>
            </a:r>
            <a:r>
              <a:rPr lang="ru-RU" sz="2150" dirty="0" err="1" smtClean="0">
                <a:solidFill>
                  <a:srgbClr val="002060"/>
                </a:solidFill>
                <a:latin typeface="Bookman Old Style" pitchFamily="18" charset="0"/>
              </a:rPr>
              <a:t>т.д</a:t>
            </a:r>
            <a:r>
              <a:rPr lang="ru-RU" sz="2150" dirty="0" smtClean="0">
                <a:solidFill>
                  <a:srgbClr val="002060"/>
                </a:solidFill>
                <a:latin typeface="Bookman Old Style" pitchFamily="18" charset="0"/>
              </a:rPr>
              <a:t>). 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150" dirty="0" smtClean="0">
                <a:solidFill>
                  <a:srgbClr val="002060"/>
                </a:solidFill>
                <a:latin typeface="Bookman Old Style" pitchFamily="18" charset="0"/>
              </a:rPr>
              <a:t>6. </a:t>
            </a:r>
            <a:r>
              <a:rPr lang="ru-RU" sz="2150" dirty="0" err="1" smtClean="0">
                <a:solidFill>
                  <a:srgbClr val="002060"/>
                </a:solidFill>
                <a:latin typeface="Bookman Old Style" pitchFamily="18" charset="0"/>
              </a:rPr>
              <a:t>Кинезиологических</a:t>
            </a:r>
            <a:r>
              <a:rPr lang="ru-RU" sz="2150" dirty="0" smtClean="0">
                <a:solidFill>
                  <a:srgbClr val="002060"/>
                </a:solidFill>
                <a:latin typeface="Bookman Old Style" pitchFamily="18" charset="0"/>
              </a:rPr>
              <a:t> упражнений: направлены на активизацию различных отделов коры больших полушарий, что позволяет формировать способности ребенка или корректировать проблемы в различных областях психики, предотвращение и коррекцию </a:t>
            </a:r>
            <a:r>
              <a:rPr lang="ru-RU" sz="2150" dirty="0" err="1" smtClean="0">
                <a:solidFill>
                  <a:srgbClr val="002060"/>
                </a:solidFill>
                <a:latin typeface="Bookman Old Style" pitchFamily="18" charset="0"/>
              </a:rPr>
              <a:t>дисграфии</a:t>
            </a:r>
            <a:r>
              <a:rPr lang="ru-RU" sz="2150" dirty="0" smtClean="0">
                <a:solidFill>
                  <a:srgbClr val="002060"/>
                </a:solidFill>
                <a:latin typeface="Bookman Old Style" pitchFamily="18" charset="0"/>
              </a:rPr>
              <a:t>. («Колечко», «Кулак-ребро-ладонь», «Лезгинка», «Зеркальное рисование», «Ухо-нос»,«Змейка».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763"/>
            <a:ext cx="6444208" cy="5619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ПАЛЬЦЕВЫЙ ТРЕНАЖЕР</a:t>
            </a:r>
            <a:endParaRPr lang="ru-RU" sz="3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C:\Users\ACER\Pictures\2122524_1.jpg"/>
          <p:cNvPicPr/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620689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99592" y="1052737"/>
            <a:ext cx="7920880" cy="4248472"/>
          </a:xfrm>
        </p:spPr>
        <p:txBody>
          <a:bodyPr/>
          <a:lstStyle/>
          <a:p>
            <a:pPr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Bookman Old Style" pitchFamily="18" charset="0"/>
              </a:rPr>
              <a:t>Формирование правильного произношения звуков у детей – это сложный процесс, ребёнку предстоит научиться управлять своими органами речи, воспринимать обращённую к нему речь, осуществлять контроль за речью окружающих и собственной.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771800" y="0"/>
            <a:ext cx="6372200" cy="764704"/>
          </a:xfrm>
        </p:spPr>
        <p:txBody>
          <a:bodyPr/>
          <a:lstStyle/>
          <a:p>
            <a:r>
              <a:rPr lang="ru-RU" sz="2600" b="1" dirty="0" smtClean="0">
                <a:solidFill>
                  <a:srgbClr val="FFFF00"/>
                </a:solidFill>
                <a:latin typeface="Bookman Old Style" pitchFamily="18" charset="0"/>
              </a:rPr>
              <a:t>Время появления звуков в речи</a:t>
            </a:r>
            <a:endParaRPr lang="ru-RU" altLang="ru-RU" sz="2600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19256" cy="3815629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1 - 2 года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: А, О, Э, П, Б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2 - 3 года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: И, Ы, У, Ф, В, Т, Д, Н, Г, К, Х, Й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3 - 4 лет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:   С, З, Ц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4 - 5 лет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:   Ш, Ж, Ч, Щ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5 - 6 лет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:   Р, Л</a:t>
            </a:r>
            <a:endParaRPr lang="ru-RU" altLang="ru-RU" b="1" dirty="0" smtClean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ACER\Pictures\599459_9488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7152"/>
            <a:ext cx="3337405" cy="20608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2771800" y="4763"/>
            <a:ext cx="6192688" cy="68793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Bookman Old Style" pitchFamily="18" charset="0"/>
              </a:rPr>
              <a:t>Артикуляционная гимнастика</a:t>
            </a:r>
            <a:endParaRPr lang="ru-RU" altLang="ru-RU" sz="2800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1662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Артикуляционный аппарат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- совокупность органов, обеспечивающих образование звуков речи. Включает голосовой аппарат, мышцы глотки, языка, мягкого нёба, губ, щёк и нижней челюсти, зубы и др.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Артикуляционная гимнастика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- это комплекс упражнений, одни из которых помогают улучшить подвижность органов артикуляции, другие — увеличить объём и силу движений, третьи вырабатывают точность позы губ, языка, необходимую для произнесения того или иного звука. Артикуляционную гимнастику необходимо выполнять перед зеркалом. Ребенок должен видеть, что язык делает. </a:t>
            </a:r>
            <a:endParaRPr lang="ru-RU" altLang="ru-RU" sz="2400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699792" y="4763"/>
            <a:ext cx="6444208" cy="61592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Причины, по которым необходимо заниматься артикуляционной гимнастикой</a:t>
            </a:r>
            <a:endParaRPr lang="ru-RU" sz="2000" b="1" dirty="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6021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300" dirty="0" smtClean="0">
                <a:solidFill>
                  <a:srgbClr val="002060"/>
                </a:solidFill>
                <a:latin typeface="Bookman Old Style" pitchFamily="18" charset="0"/>
              </a:rPr>
              <a:t>Благодаря регулярным занятиям артикуляционной гимнастикой и упражнениям по развитию речевого слуха некоторые дети сами могут научиться говорить чисто и правильно, без помощи специалиста. </a:t>
            </a:r>
          </a:p>
          <a:p>
            <a:pPr>
              <a:lnSpc>
                <a:spcPct val="80000"/>
              </a:lnSpc>
            </a:pPr>
            <a:r>
              <a:rPr lang="ru-RU" sz="2300" dirty="0" smtClean="0">
                <a:solidFill>
                  <a:srgbClr val="002060"/>
                </a:solidFill>
                <a:latin typeface="Bookman Old Style" pitchFamily="18" charset="0"/>
              </a:rPr>
              <a:t>Дети со сложными нарушениями звукопроизношения смогут быстрее преодолеть свои речевые дефекты, когда с ними начнут делать артикуляционную гимнастику: их мышцы будут уже подготовлены. </a:t>
            </a:r>
          </a:p>
          <a:p>
            <a:pPr>
              <a:lnSpc>
                <a:spcPct val="80000"/>
              </a:lnSpc>
            </a:pPr>
            <a:r>
              <a:rPr lang="ru-RU" sz="2300" dirty="0" smtClean="0">
                <a:solidFill>
                  <a:srgbClr val="002060"/>
                </a:solidFill>
                <a:latin typeface="Bookman Old Style" pitchFamily="18" charset="0"/>
              </a:rPr>
              <a:t>Артикуляционная гимнастика очень полезна также детям с правильным, но вялым звукопроизношением, про которых говорят, что у них «каша во рту». </a:t>
            </a:r>
          </a:p>
          <a:p>
            <a:pPr>
              <a:lnSpc>
                <a:spcPct val="80000"/>
              </a:lnSpc>
            </a:pPr>
            <a:r>
              <a:rPr lang="ru-RU" sz="2300" dirty="0" smtClean="0">
                <a:solidFill>
                  <a:srgbClr val="002060"/>
                </a:solidFill>
                <a:latin typeface="Bookman Old Style" pitchFamily="18" charset="0"/>
              </a:rPr>
              <a:t>Занятия артикуляционной гимнастикой позволят детям,  - научиться говорить правильно, чётко и красиво. Надо помнить, что чёткое произношение звуков является основой при обучении письму на начальном этапе.</a:t>
            </a: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763"/>
            <a:ext cx="6372200" cy="543917"/>
          </a:xfrm>
        </p:spPr>
        <p:txBody>
          <a:bodyPr/>
          <a:lstStyle/>
          <a:p>
            <a:r>
              <a:rPr lang="ru-RU" sz="2600" b="1" dirty="0" smtClean="0">
                <a:solidFill>
                  <a:srgbClr val="FFFF00"/>
                </a:solidFill>
                <a:latin typeface="Bookman Old Style" pitchFamily="18" charset="0"/>
              </a:rPr>
              <a:t>Рекомендации к проведению </a:t>
            </a:r>
            <a:br>
              <a:rPr lang="ru-RU" sz="26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FFFF00"/>
                </a:solidFill>
                <a:latin typeface="Bookman Old Style" pitchFamily="18" charset="0"/>
              </a:rPr>
              <a:t>артикуляционной гимнастики</a:t>
            </a:r>
            <a:endParaRPr lang="ru-RU" sz="2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6165304"/>
          </a:xfrm>
        </p:spPr>
        <p:txBody>
          <a:bodyPr/>
          <a:lstStyle/>
          <a:p>
            <a:pPr marL="179388" indent="-179388"/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Артикуляционная гимнастика проводится ежедневно по 5-10 минут</a:t>
            </a:r>
          </a:p>
          <a:p>
            <a:pPr marL="179388" indent="-179388"/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Сначала упражнения надо выполнять медленно, с зеркалом, так как ребёнку необходим зрительный контроль. После того, как он немного освоится, зеркало можно убрать. Полезно задавать ребёнку наводящие вопросы. Например: что делают губы? Что делает язычок? Где он находится (вверху или внизу)? </a:t>
            </a:r>
          </a:p>
          <a:p>
            <a:pPr marL="179388" indent="-179388"/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Затем темп упражнений можно увеличить и выполнять их под счёт. Но при этом следить за тем, чтобы упражнения выполнялись точно и плавно, иначе занятия не имеют смысла.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CER\Pictures\Rept0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005064"/>
            <a:ext cx="1979669" cy="23096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763"/>
            <a:ext cx="6192688" cy="6159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Рекомендации к проведению </a:t>
            </a:r>
            <a:b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артикуляционной гимнастики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9"/>
            <a:ext cx="8229600" cy="28075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Bookman Old Style" pitchFamily="18" charset="0"/>
              </a:rPr>
              <a:t>Занимаясь с детьми 3-4 лет нужно следить  за тем, чтобы они усвоили основные движения. </a:t>
            </a:r>
          </a:p>
          <a:p>
            <a:pPr>
              <a:lnSpc>
                <a:spcPct val="8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Bookman Old Style" pitchFamily="18" charset="0"/>
              </a:rPr>
              <a:t>К детям 4-5 лет требования повышаются: движения должны быть чёткими и плавными, без подёргиваний.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ACER\Pictures\14008_html_m2b5297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293096"/>
            <a:ext cx="4146009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208912" cy="417646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Арт. гимнастике – привет,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Лучше её в мире нет!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Что укрепит лучше рот и поможет речи?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Арт. гимнастике – почёт,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Вы уж мне поверьте!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763"/>
            <a:ext cx="6120680" cy="6159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Bookman Old Style" pitchFamily="18" charset="0"/>
              </a:rPr>
              <a:t>ПАЛЬЧИКОВАЯ ГИМНАСТИКА</a:t>
            </a:r>
            <a:endParaRPr lang="ru-RU" sz="28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83264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50" dirty="0" smtClean="0">
                <a:solidFill>
                  <a:srgbClr val="002060"/>
                </a:solidFill>
                <a:latin typeface="Bookman Old Style" pitchFamily="18" charset="0"/>
              </a:rPr>
              <a:t>Учеными доказаны важные положения, касающиеся  взаимосвязи  между уровнем развития речи и степенью развития тонкой моторики кисти руки: </a:t>
            </a:r>
          </a:p>
          <a:p>
            <a:pPr>
              <a:lnSpc>
                <a:spcPct val="90000"/>
              </a:lnSpc>
            </a:pPr>
            <a:r>
              <a:rPr lang="ru-RU" sz="2450" dirty="0" smtClean="0">
                <a:solidFill>
                  <a:srgbClr val="002060"/>
                </a:solidFill>
                <a:latin typeface="Bookman Old Style" pitchFamily="18" charset="0"/>
              </a:rPr>
              <a:t>Движения пальцев рук, являясь  совокупностью скоординированных действий нервной, мышечной и костной систем, часто в сочетании со зрительной системой,  влияют на развитие высшей нервной деятельности ребенка, интеллектуального развития. </a:t>
            </a:r>
          </a:p>
          <a:p>
            <a:pPr>
              <a:lnSpc>
                <a:spcPct val="90000"/>
              </a:lnSpc>
            </a:pPr>
            <a:r>
              <a:rPr lang="ru-RU" sz="2450" dirty="0" smtClean="0">
                <a:solidFill>
                  <a:srgbClr val="002060"/>
                </a:solidFill>
                <a:latin typeface="Bookman Old Style" pitchFamily="18" charset="0"/>
              </a:rPr>
              <a:t>Около трети  всей площади двигательной  проекции коры головного мозга занимает проекция кисти руки,  расположенной рядом с проекцией речевой моторной зоны.</a:t>
            </a:r>
          </a:p>
          <a:p>
            <a:pPr>
              <a:lnSpc>
                <a:spcPct val="90000"/>
              </a:lnSpc>
            </a:pPr>
            <a:r>
              <a:rPr lang="ru-RU" sz="2450" dirty="0" smtClean="0">
                <a:solidFill>
                  <a:srgbClr val="002060"/>
                </a:solidFill>
                <a:latin typeface="Bookman Old Style" pitchFamily="18" charset="0"/>
              </a:rPr>
              <a:t> Движения пальцев рук стимулируют созревание ЦНС,  что проявляется в ускорении развития речи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стер-клас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Мастер-класс</Template>
  <TotalTime>201</TotalTime>
  <Words>755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Мастер-класс</vt:lpstr>
      <vt:lpstr>Артикуляционная  и пальчиковая гимнастика,  как средства развития речи  детей 3-5 лет</vt:lpstr>
      <vt:lpstr>Слайд 2</vt:lpstr>
      <vt:lpstr>Время появления звуков в речи</vt:lpstr>
      <vt:lpstr>Артикуляционная гимнастика</vt:lpstr>
      <vt:lpstr>Причины, по которым необходимо заниматься артикуляционной гимнастикой</vt:lpstr>
      <vt:lpstr>Рекомендации к проведению  артикуляционной гимнастики</vt:lpstr>
      <vt:lpstr>Рекомендации к проведению  артикуляционной гимнастики</vt:lpstr>
      <vt:lpstr>Слайд 8</vt:lpstr>
      <vt:lpstr>ПАЛЬЧИКОВАЯ ГИМНАСТИКА</vt:lpstr>
      <vt:lpstr>Правила  проведения  гимнастики</vt:lpstr>
      <vt:lpstr>Группы упражнений</vt:lpstr>
      <vt:lpstr>Группы упражнений</vt:lpstr>
      <vt:lpstr>ПАЛЬЦЕВЫЙ ТРЕНАЖЕР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 и пальчиковая гимнастика,  как средства развития речи  детей 3-5 лет</dc:title>
  <dc:subject>Шаблон для презентаций</dc:subject>
  <dc:creator>ACER</dc:creator>
  <dc:description>http://propowerpoint.ru - Бесплатные шаблоны для презентаций. Полезные советы и уроки PowerPoint .</dc:description>
  <cp:lastModifiedBy>ACER</cp:lastModifiedBy>
  <cp:revision>22</cp:revision>
  <dcterms:created xsi:type="dcterms:W3CDTF">2016-10-10T17:02:19Z</dcterms:created>
  <dcterms:modified xsi:type="dcterms:W3CDTF">2016-10-31T17:28:15Z</dcterms:modified>
</cp:coreProperties>
</file>