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6" r:id="rId3"/>
    <p:sldId id="268" r:id="rId4"/>
    <p:sldId id="270" r:id="rId5"/>
    <p:sldId id="271" r:id="rId6"/>
    <p:sldId id="281" r:id="rId7"/>
    <p:sldId id="274" r:id="rId8"/>
    <p:sldId id="282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67" autoAdjust="0"/>
    <p:restoredTop sz="94638" autoAdjust="0"/>
  </p:normalViewPr>
  <p:slideViewPr>
    <p:cSldViewPr>
      <p:cViewPr varScale="1">
        <p:scale>
          <a:sx n="54" d="100"/>
          <a:sy n="54" d="100"/>
        </p:scale>
        <p:origin x="-13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4FEB-790E-46F0-85DD-B7D36009A755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BD54-31FE-459A-955D-5DE8363E8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DBD54-31FE-459A-955D-5DE8363E86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E79A2B-62AE-4875-8A2A-78B75663B824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3F85A7-C1EC-4B52-A01B-61250848046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8586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 24 «Солнышко» 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г. Красный Кут Саратовской области»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38576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Центр исследовательской деятельности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«Лаборатория Почемучек»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 школе группе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«Непоседы»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Воспитатель: </a:t>
            </a:r>
            <a:r>
              <a:rPr lang="ru-RU" sz="2400" dirty="0" err="1" smtClean="0"/>
              <a:t>Танцарова</a:t>
            </a:r>
            <a:r>
              <a:rPr lang="ru-RU" sz="2400" dirty="0" smtClean="0"/>
              <a:t> О.А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115328" cy="178595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 для проведения опытов: пробирки, магниты, лупы, микроскоп, шприцы без игл, пипетки,, линейки и сантиметровые ленты</a:t>
            </a:r>
            <a:b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900381" cy="217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43380"/>
            <a:ext cx="27143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49758" y="3379606"/>
            <a:ext cx="34016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34392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цветная бумага, картон, ножницы, ткани, обрезки кожи, мех</a:t>
            </a:r>
            <a:endParaRPr lang="ru-RU" sz="2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6417\AppData\Local\Microsoft\Windows\Temporary Internet Files\Content.Word\DSCN11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971924" cy="339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04088"/>
            <a:ext cx="3829048" cy="3582168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схемы и таблицы с алгоритмами проведения опытов.</a:t>
            </a:r>
            <a:b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6417\AppData\Local\Microsoft\Windows\Temporary Internet Files\Content.Word\DSCN1172.jpg"/>
          <p:cNvPicPr>
            <a:picLocks noGrp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85786" y="1428736"/>
            <a:ext cx="3143272" cy="200026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6417\AppData\Local\Microsoft\Windows\Temporary Internet Files\Content.Word\DSCN1173.jpg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14348" y="3643314"/>
            <a:ext cx="3247794" cy="180958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80010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экспериментирования дети учатся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Видеть и выделять проблему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-Принимать и ставить цели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-Решать проблемы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-Анализировать объект и явления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-Выделять существенные признаки и связи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-Отбирать средства и материалы для самостоятельной деятельности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-Осуществлять эксперимент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-Выдвигать гипотезы, предложения</a:t>
            </a:r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-Делать выводы.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Спаибо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85720" y="7072338"/>
            <a:ext cx="735811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4829143" cy="362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8358246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b="1" dirty="0" smtClean="0">
                <a:ln/>
                <a:solidFill>
                  <a:schemeClr val="accent3"/>
                </a:solidFill>
              </a:rPr>
              <a:t>    </a:t>
            </a:r>
            <a:r>
              <a:rPr lang="ru-RU" sz="24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24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мудрость гласит: «лучше один раз увидеть, чем сто раз услышать». Именно поэтому детское экспериментирование имеет огромное значение в процессе </a:t>
            </a:r>
            <a:r>
              <a:rPr lang="ru-RU" sz="24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дошкольников. </a:t>
            </a:r>
          </a:p>
          <a:p>
            <a:pPr algn="just"/>
            <a:r>
              <a:rPr lang="ru-RU" sz="24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Экспериментальная </a:t>
            </a:r>
            <a:r>
              <a:rPr lang="ru-RU" sz="24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расширяет кругозор, учит устанавливать причинно-следственные связи, пробуждает любознательность, учит наблюдать, размышлять и делать выводы, а также соблюдать </a:t>
            </a:r>
            <a:r>
              <a:rPr lang="ru-RU" sz="24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endParaRPr lang="ru-RU" sz="2400" b="1" i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2828916" cy="12858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800" b="1" i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43174" y="2786058"/>
            <a:ext cx="6286544" cy="28575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071810"/>
            <a:ext cx="4143404" cy="2286016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Углубление представлений о живой и неживой природе; умение самостоятельно проводить исследования, добиваться результатов, размышлять, отстаивать свое мнение, обобщать результаты опытов.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00232" y="2928934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организации опытно- экспериментальной деятельности решаются следующие задачи: </a:t>
            </a:r>
            <a:endParaRPr lang="ru-RU" sz="2800" b="1" i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115328" cy="396717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способности видеть многообразие мира в системе взаимосвязей;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включение детей в мыслительные, моделирующие и преобразующие действия;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перспектив развития </a:t>
            </a:r>
            <a:r>
              <a:rPr lang="ru-RU" i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познавательной деятельности, поддержание у детей инициативы, сообразительности, пытливости, критичности, самостоятельности, наглядных средств (эталонов, символов)</a:t>
            </a:r>
            <a:endParaRPr lang="ru-RU" i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643866" cy="307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условий решения задач по опытно-экспериментальной деятельности в детском саду является организация развивающей среды. Предметная среда окружает и оказывает влияние на ребенка уже с первых минут его жизни. Основными требованиями, предъявляемыми к среде, как развивающему средству, является обеспечение развития активной самостоятельной детской деятельности.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и оформление уголка экспериментирования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Символ уголка клоун «Почемучка»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6417\AppData\Local\Microsoft\Windows\Temporary Internet Files\Content.Word\DSCN11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4591" y="2536014"/>
            <a:ext cx="4143379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000240"/>
            <a:ext cx="3714776" cy="23574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пищевые продукты, к примеру, соль, сахар, мука, крупы, также семена растений</a:t>
            </a:r>
            <a:endParaRPr lang="ru-RU" sz="2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6417\AppData\Local\Microsoft\Windows\Temporary Internet Files\Content.Word\DSCN11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257675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2000240"/>
            <a:ext cx="4143404" cy="30003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928802"/>
            <a:ext cx="3257544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Игры-головоломки, шнуровка различного уровня сложности</a:t>
            </a:r>
            <a:endParaRPr lang="ru-RU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6417\AppData\Local\Microsoft\Windows\Temporary Internet Files\Content.Word\DSCN1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4151779" cy="30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7686700" cy="2000264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пособия, книги обучающего характера</a:t>
            </a:r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6417\AppData\Local\Microsoft\Windows\Temporary Internet Files\Content.Word\DSCN1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059486" cy="23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3"/>
            <a:ext cx="366715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343</TotalTime>
  <Words>332</Words>
  <Application>Microsoft Office PowerPoint</Application>
  <PresentationFormat>Экран (4:3)</PresentationFormat>
  <Paragraphs>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дошкольное образовательное учреждение «Детский сад № 24 «Солнышко»   г. Красный Кут Саратовской области» </vt:lpstr>
      <vt:lpstr>Слайд 2</vt:lpstr>
      <vt:lpstr>ЦЕЛЬ</vt:lpstr>
      <vt:lpstr>В процессе организации опытно- экспериментальной деятельности решаются следующие задачи: </vt:lpstr>
      <vt:lpstr>Слайд 5</vt:lpstr>
      <vt:lpstr>Содержание и оформление уголка экспериментирования  Символ уголка клоун «Почемучка»</vt:lpstr>
      <vt:lpstr>некоторые пищевые продукты, к примеру, соль, сахар, мука, крупы, также семена растений</vt:lpstr>
      <vt:lpstr>Игры-головоломки, шнуровка различного уровня сложности</vt:lpstr>
      <vt:lpstr>тематические пособия, книги обучающего характера </vt:lpstr>
      <vt:lpstr>приборы для проведения опытов: пробирки, магниты, лупы, микроскоп, шприцы без игл, пипетки,, линейки и сантиметровые ленты </vt:lpstr>
      <vt:lpstr>цветная бумага, картон, ножницы, ткани, обрезки кожи, мех</vt:lpstr>
      <vt:lpstr>схемы и таблицы с алгоритмами проведения опытов. </vt:lpstr>
      <vt:lpstr>Слайд 13</vt:lpstr>
      <vt:lpstr>Спаибо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6417</dc:creator>
  <cp:lastModifiedBy>6417</cp:lastModifiedBy>
  <cp:revision>42</cp:revision>
  <dcterms:created xsi:type="dcterms:W3CDTF">2015-11-08T18:38:13Z</dcterms:created>
  <dcterms:modified xsi:type="dcterms:W3CDTF">2016-12-13T09:29:02Z</dcterms:modified>
</cp:coreProperties>
</file>