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71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4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49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974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2973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632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020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4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1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3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77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49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69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4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6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4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40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32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75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Творческий проект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«Блинчики по-домашнему»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4759" y="4860506"/>
            <a:ext cx="8915399" cy="1126283"/>
          </a:xfrm>
        </p:spPr>
        <p:txBody>
          <a:bodyPr/>
          <a:lstStyle/>
          <a:p>
            <a:r>
              <a:rPr lang="ru-RU" dirty="0" smtClean="0"/>
              <a:t>Выполняла ученица 8 «а» класса</a:t>
            </a:r>
            <a:br>
              <a:rPr lang="ru-RU" dirty="0" smtClean="0"/>
            </a:br>
            <a:r>
              <a:rPr lang="ru-RU" dirty="0" smtClean="0"/>
              <a:t>Орлова Ксения</a:t>
            </a:r>
            <a:br>
              <a:rPr lang="ru-RU" dirty="0" smtClean="0"/>
            </a:br>
            <a:r>
              <a:rPr lang="ru-RU" dirty="0" smtClean="0"/>
              <a:t>Под руководством Башелиной Любови Борисовны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7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324" y="707237"/>
            <a:ext cx="8911687" cy="128089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5. </a:t>
            </a:r>
            <a:r>
              <a:rPr lang="ru-RU" sz="3200" u="sng" dirty="0" smtClean="0"/>
              <a:t>Вбиваем в тесто растительное масло.</a:t>
            </a:r>
            <a:endParaRPr lang="ru-RU" sz="3200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45" y="1988127"/>
            <a:ext cx="4785658" cy="3574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58" y="1988126"/>
            <a:ext cx="4785657" cy="3574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567563" y="5717369"/>
            <a:ext cx="3645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1,5 ст.л. </a:t>
            </a:r>
            <a:r>
              <a:rPr lang="ru-RU" i="1" dirty="0"/>
              <a:t>р</a:t>
            </a:r>
            <a:r>
              <a:rPr lang="ru-RU" i="1" dirty="0" smtClean="0"/>
              <a:t>астительного масла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3464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6. </a:t>
            </a:r>
            <a:r>
              <a:rPr lang="ru-RU" sz="2700" u="sng" dirty="0" smtClean="0"/>
              <a:t>Разогреваем сковороду на плите и наливаем на него немного растительного масла.</a:t>
            </a:r>
            <a:endParaRPr lang="ru-RU" sz="2700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53" y="2337954"/>
            <a:ext cx="4716098" cy="35225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85" y="2337954"/>
            <a:ext cx="4716098" cy="35225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63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2597" y="592937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8. </a:t>
            </a:r>
            <a:r>
              <a:rPr lang="ru-RU" sz="2700" u="sng" dirty="0" smtClean="0"/>
              <a:t>Ждем, пока блин поджарится с одной стороны, затем переворачиваем, и ждём, пока </a:t>
            </a:r>
            <a:r>
              <a:rPr lang="ru-RU" sz="2700" u="sng" smtClean="0"/>
              <a:t>он поджарится с другой</a:t>
            </a:r>
            <a:r>
              <a:rPr lang="ru-RU" u="sng" dirty="0" smtClean="0"/>
              <a:t>.</a:t>
            </a:r>
            <a:endParaRPr lang="ru-RU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7" y="3419354"/>
            <a:ext cx="3607221" cy="26942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18" y="1873827"/>
            <a:ext cx="3852477" cy="28774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32" y="3419354"/>
            <a:ext cx="3784291" cy="26942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00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9605" y="572155"/>
            <a:ext cx="8911687" cy="128089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ГОТОВО!</a:t>
            </a:r>
            <a:endParaRPr lang="ru-RU" sz="5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70" y="2296391"/>
            <a:ext cx="4552793" cy="3400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71" y="2218673"/>
            <a:ext cx="4417710" cy="33431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67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9796" y="624109"/>
            <a:ext cx="8911687" cy="1280890"/>
          </a:xfrm>
        </p:spPr>
        <p:txBody>
          <a:bodyPr/>
          <a:lstStyle/>
          <a:p>
            <a:r>
              <a:rPr lang="ru-RU" u="sng" dirty="0" smtClean="0"/>
              <a:t>Оценка работы</a:t>
            </a:r>
            <a:endParaRPr lang="ru-RU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095" y="1735282"/>
            <a:ext cx="8915400" cy="444730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Я думаю, что блинчики - это прекрасное блюдо, чтобы угостить близких, потому что оно готовиться быстро и легко. А еще оно очень вкусное!</a:t>
            </a:r>
          </a:p>
          <a:p>
            <a:r>
              <a:rPr lang="ru-RU" dirty="0" smtClean="0"/>
              <a:t>Родители были очень рады покушать блинчиков, когда вернулись из магазина проголодавшиеся.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Приготовить блинчики самой намного проще и дешевле, чем сходить с родителями в кафе или ресторан. </a:t>
            </a:r>
          </a:p>
          <a:p>
            <a:r>
              <a:rPr lang="ru-RU" dirty="0" smtClean="0"/>
              <a:t>В кафе или ресторане придется тратить приличное количество денег, чтобы всего лишь поесть блинов.</a:t>
            </a:r>
          </a:p>
          <a:p>
            <a:r>
              <a:rPr lang="ru-RU" dirty="0" smtClean="0"/>
              <a:t>Намного приятнее кушать домашнюю пищу, которую все знают кто приготовил.</a:t>
            </a:r>
          </a:p>
          <a:p>
            <a:r>
              <a:rPr lang="ru-RU" dirty="0" smtClean="0"/>
              <a:t>В некоторых ресторанах и кафе могут не соблюдаться санитарные правила.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83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7514" y="2598382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sz="4800" i="1" dirty="0" smtClean="0"/>
              <a:t>Спасибо за внимание!</a:t>
            </a:r>
            <a:br>
              <a:rPr lang="ru-RU" sz="4800" i="1" dirty="0" smtClean="0"/>
            </a:br>
            <a:r>
              <a:rPr lang="ru-RU" sz="4800" i="1" dirty="0" smtClean="0"/>
              <a:t>=)</a:t>
            </a:r>
            <a:endParaRPr lang="ru-RU" sz="4800" i="1" dirty="0"/>
          </a:p>
        </p:txBody>
      </p:sp>
    </p:spTree>
    <p:extLst>
      <p:ext uri="{BB962C8B-B14F-4D97-AF65-F5344CB8AC3E}">
        <p14:creationId xmlns:p14="http://schemas.microsoft.com/office/powerpoint/2010/main" val="7941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u="sng" dirty="0" smtClean="0"/>
              <a:t>План выполнения творческого проекта</a:t>
            </a:r>
            <a:endParaRPr lang="ru-RU" sz="32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Причина(почему мы будем готовить блюдо).</a:t>
            </a:r>
            <a:endParaRPr lang="ru-RU" dirty="0"/>
          </a:p>
          <a:p>
            <a:r>
              <a:rPr lang="ru-RU" dirty="0" smtClean="0"/>
              <a:t>2. Выбор блюда, которое мы хотим приготовить, учитывая ингредиенты, которые у нас есть. Плюсы выбранного блюда.</a:t>
            </a:r>
          </a:p>
          <a:p>
            <a:r>
              <a:rPr lang="ru-RU" dirty="0" smtClean="0"/>
              <a:t>3. Ингредиенты, которые мы собираемся использовать и в каких количествах.</a:t>
            </a:r>
          </a:p>
          <a:p>
            <a:r>
              <a:rPr lang="ru-RU" dirty="0" smtClean="0"/>
              <a:t>4. Столовые приборы, которые понадобятся нам при приготовлении.</a:t>
            </a:r>
            <a:endParaRPr lang="ru-RU" dirty="0"/>
          </a:p>
          <a:p>
            <a:r>
              <a:rPr lang="ru-RU" dirty="0"/>
              <a:t>5</a:t>
            </a:r>
            <a:r>
              <a:rPr lang="ru-RU" dirty="0" smtClean="0"/>
              <a:t>. Меры предосторожности перед началом готовки.</a:t>
            </a:r>
          </a:p>
          <a:p>
            <a:r>
              <a:rPr lang="ru-RU" dirty="0"/>
              <a:t>6</a:t>
            </a:r>
            <a:r>
              <a:rPr lang="ru-RU" dirty="0" smtClean="0"/>
              <a:t>. Процесс приготовления.</a:t>
            </a:r>
          </a:p>
          <a:p>
            <a:r>
              <a:rPr lang="ru-RU" dirty="0"/>
              <a:t>7</a:t>
            </a:r>
            <a:r>
              <a:rPr lang="ru-RU" dirty="0" smtClean="0"/>
              <a:t>. Оценка работы. Сравнение: почему лучше приготовить блюдо самому, чем пойти поужинать в ресторане/кафе.</a:t>
            </a:r>
          </a:p>
        </p:txBody>
      </p:sp>
    </p:spTree>
    <p:extLst>
      <p:ext uri="{BB962C8B-B14F-4D97-AF65-F5344CB8AC3E}">
        <p14:creationId xmlns:p14="http://schemas.microsoft.com/office/powerpoint/2010/main" val="39193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1725" y="530592"/>
            <a:ext cx="8911687" cy="1280890"/>
          </a:xfrm>
        </p:spPr>
        <p:txBody>
          <a:bodyPr>
            <a:normAutofit/>
          </a:bodyPr>
          <a:lstStyle/>
          <a:p>
            <a:r>
              <a:rPr lang="ru-RU" sz="4800" u="sng" dirty="0" smtClean="0"/>
              <a:t>Причина</a:t>
            </a:r>
            <a:endParaRPr lang="ru-RU" sz="48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 smtClean="0"/>
              <a:t>Мои мама и папа поехали в продуктовый магазин, следовательно, </a:t>
            </a:r>
            <a:r>
              <a:rPr lang="ru-RU" sz="3200" dirty="0"/>
              <a:t>с</a:t>
            </a:r>
            <a:r>
              <a:rPr lang="ru-RU" sz="3200" dirty="0" smtClean="0"/>
              <a:t>ейчас продуктов в холодильнике не так много.</a:t>
            </a:r>
            <a:br>
              <a:rPr lang="ru-RU" sz="3200" dirty="0" smtClean="0"/>
            </a:br>
            <a:r>
              <a:rPr lang="ru-RU" sz="3200" dirty="0" smtClean="0"/>
              <a:t>Но так как родители в скором времени приедут, мне хотелось бы их вкусно накормить.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15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4752" y="509810"/>
            <a:ext cx="8911687" cy="1280890"/>
          </a:xfrm>
        </p:spPr>
        <p:txBody>
          <a:bodyPr>
            <a:normAutofit/>
          </a:bodyPr>
          <a:lstStyle/>
          <a:p>
            <a:r>
              <a:rPr lang="ru-RU" sz="4800" u="sng" dirty="0" smtClean="0"/>
              <a:t>Выбор блюда</a:t>
            </a:r>
            <a:endParaRPr lang="ru-RU" sz="48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Продуктов не много, но есть всё самое необходимое для приготовления </a:t>
            </a:r>
            <a:r>
              <a:rPr lang="ru-RU" u="sng" dirty="0" smtClean="0"/>
              <a:t>блинчиков</a:t>
            </a:r>
            <a:r>
              <a:rPr lang="ru-RU" dirty="0" smtClean="0"/>
              <a:t>. 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i="1" dirty="0" smtClean="0"/>
              <a:t>Плюсы</a:t>
            </a:r>
            <a:r>
              <a:rPr lang="ru-RU" dirty="0" smtClean="0"/>
              <a:t>:</a:t>
            </a:r>
          </a:p>
          <a:p>
            <a:r>
              <a:rPr lang="ru-RU" dirty="0" smtClean="0"/>
              <a:t>Легко готовить.</a:t>
            </a:r>
          </a:p>
          <a:p>
            <a:r>
              <a:rPr lang="ru-RU" dirty="0" smtClean="0"/>
              <a:t>Приготовление не займёт много времени.</a:t>
            </a:r>
          </a:p>
          <a:p>
            <a:r>
              <a:rPr lang="ru-RU" dirty="0" smtClean="0"/>
              <a:t>При приготовлении используются самые простые и недорогие ингредиенты.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17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3092" y="499420"/>
            <a:ext cx="8911687" cy="1280890"/>
          </a:xfrm>
        </p:spPr>
        <p:txBody>
          <a:bodyPr>
            <a:normAutofit/>
          </a:bodyPr>
          <a:lstStyle/>
          <a:p>
            <a:r>
              <a:rPr lang="ru-RU" sz="4800" u="sng" dirty="0" smtClean="0"/>
              <a:t>Ингредиенты</a:t>
            </a:r>
            <a:endParaRPr lang="ru-RU" sz="4800" u="sng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76" y="1584172"/>
            <a:ext cx="2045135" cy="2045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096176" y="3629307"/>
            <a:ext cx="1992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Молоко </a:t>
            </a:r>
            <a:br>
              <a:rPr lang="ru-RU" i="1" dirty="0" smtClean="0"/>
            </a:br>
            <a:r>
              <a:rPr lang="ru-RU" i="1" dirty="0" smtClean="0"/>
              <a:t>0.5 л</a:t>
            </a:r>
            <a:endParaRPr lang="ru-RU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27" y="1591681"/>
            <a:ext cx="2093767" cy="2045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491282" y="3644469"/>
            <a:ext cx="2170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 smtClean="0"/>
              <a:t>Пшеничная мука</a:t>
            </a:r>
          </a:p>
          <a:p>
            <a:pPr algn="ctr"/>
            <a:r>
              <a:rPr lang="ru-RU" i="1" dirty="0" smtClean="0"/>
              <a:t>600 г</a:t>
            </a:r>
            <a:endParaRPr lang="ru-RU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542" y="1591681"/>
            <a:ext cx="2170218" cy="2045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832048" y="3644469"/>
            <a:ext cx="703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/>
              <a:t>Яйца</a:t>
            </a:r>
          </a:p>
          <a:p>
            <a:pPr algn="ctr"/>
            <a:r>
              <a:rPr lang="ru-RU" sz="1600" i="1" dirty="0" smtClean="0"/>
              <a:t>2 шт.</a:t>
            </a:r>
            <a:endParaRPr lang="ru-RU" sz="1600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409" y="1591681"/>
            <a:ext cx="2122605" cy="2045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9587279" y="3629307"/>
            <a:ext cx="2347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/>
              <a:t>Растительное масло</a:t>
            </a:r>
          </a:p>
          <a:p>
            <a:pPr algn="ctr"/>
            <a:r>
              <a:rPr lang="ru-RU" sz="1600" i="1" dirty="0" smtClean="0"/>
              <a:t>1,5 ст.л</a:t>
            </a:r>
            <a:r>
              <a:rPr lang="ru-RU" sz="1600" i="1" dirty="0"/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66" y="4364644"/>
            <a:ext cx="2439587" cy="18876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010" y="4362427"/>
            <a:ext cx="2480160" cy="18898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374099" y="6213641"/>
            <a:ext cx="960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dirty="0" smtClean="0"/>
              <a:t>Соль</a:t>
            </a:r>
          </a:p>
          <a:p>
            <a:pPr algn="ctr"/>
            <a:r>
              <a:rPr lang="ru-RU" sz="1600" i="1" dirty="0" smtClean="0"/>
              <a:t>1,5 ст.л.</a:t>
            </a:r>
            <a:endParaRPr lang="ru-RU" sz="1600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382391" y="6252325"/>
            <a:ext cx="939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/>
              <a:t>Сахар</a:t>
            </a:r>
          </a:p>
          <a:p>
            <a:pPr algn="ctr"/>
            <a:r>
              <a:rPr lang="ru-RU" sz="1600" i="1" dirty="0" smtClean="0"/>
              <a:t>2 ст.л.</a:t>
            </a:r>
            <a:endParaRPr lang="ru-RU" sz="16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27" y="4362427"/>
            <a:ext cx="2415509" cy="18898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8681201" y="6325082"/>
            <a:ext cx="2313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Сливочное масло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15047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094" y="500561"/>
            <a:ext cx="8911687" cy="1280890"/>
          </a:xfrm>
        </p:spPr>
        <p:txBody>
          <a:bodyPr/>
          <a:lstStyle/>
          <a:p>
            <a:r>
              <a:rPr lang="ru-RU" u="sng" dirty="0" smtClean="0"/>
              <a:t>Столовые приборы</a:t>
            </a:r>
            <a:endParaRPr lang="ru-RU" u="sng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33" y="1390686"/>
            <a:ext cx="2074285" cy="20742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128326" y="3487132"/>
            <a:ext cx="976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 smtClean="0"/>
              <a:t>Венчик</a:t>
            </a:r>
            <a:endParaRPr lang="ru-RU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703" y="1388826"/>
            <a:ext cx="2223814" cy="20742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331932" y="3480374"/>
            <a:ext cx="2047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Глубокая миска</a:t>
            </a:r>
            <a:endParaRPr lang="ru-RU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62" y="1372496"/>
            <a:ext cx="2174065" cy="20851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960862" y="3453394"/>
            <a:ext cx="2066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Столовая ложка</a:t>
            </a:r>
            <a:endParaRPr lang="ru-RU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45" y="4102425"/>
            <a:ext cx="2319535" cy="21799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392695" y="6304511"/>
            <a:ext cx="75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Сито</a:t>
            </a:r>
            <a:endParaRPr lang="ru-RU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02" y="4097526"/>
            <a:ext cx="2272848" cy="21897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4943756" y="6304511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Лопатка</a:t>
            </a:r>
            <a:endParaRPr lang="ru-RU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621" y="4106156"/>
            <a:ext cx="2232715" cy="21897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7533533" y="6304511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Половник</a:t>
            </a:r>
            <a:endParaRPr lang="ru-RU" i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40" y="4097525"/>
            <a:ext cx="2293620" cy="22069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9430382" y="6304511"/>
            <a:ext cx="2464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Блинная сковорода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7629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0123" y="593715"/>
            <a:ext cx="8911687" cy="1280890"/>
          </a:xfrm>
        </p:spPr>
        <p:txBody>
          <a:bodyPr/>
          <a:lstStyle/>
          <a:p>
            <a:r>
              <a:rPr lang="ru-RU" u="sng" dirty="0" smtClean="0"/>
              <a:t>Меры предосторожности</a:t>
            </a:r>
            <a:endParaRPr lang="ru-RU" u="sng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56" y="1581517"/>
            <a:ext cx="2936607" cy="2107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704822" y="2034980"/>
            <a:ext cx="27061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Обязательно завязать </a:t>
            </a:r>
          </a:p>
          <a:p>
            <a:r>
              <a:rPr lang="ru-RU" dirty="0"/>
              <a:t>в</a:t>
            </a:r>
            <a:r>
              <a:rPr lang="ru-RU" dirty="0" smtClean="0"/>
              <a:t>олосы в хвост, чтобы</a:t>
            </a:r>
          </a:p>
          <a:p>
            <a:r>
              <a:rPr lang="ru-RU" dirty="0" smtClean="0"/>
              <a:t>они не попали в еду </a:t>
            </a:r>
          </a:p>
          <a:p>
            <a:r>
              <a:rPr lang="ru-RU" dirty="0" smtClean="0"/>
              <a:t>во время готовки.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85" y="3941848"/>
            <a:ext cx="1981700" cy="2676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927507" y="4818649"/>
            <a:ext cx="24176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Надеть фартук,</a:t>
            </a:r>
            <a:br>
              <a:rPr lang="ru-RU" dirty="0" smtClean="0"/>
            </a:br>
            <a:r>
              <a:rPr lang="ru-RU" dirty="0" smtClean="0"/>
              <a:t>чтобы не испачкать</a:t>
            </a:r>
          </a:p>
          <a:p>
            <a:r>
              <a:rPr lang="ru-RU" dirty="0"/>
              <a:t>о</a:t>
            </a:r>
            <a:r>
              <a:rPr lang="ru-RU" dirty="0" smtClean="0"/>
              <a:t>дежду.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15" y="1518497"/>
            <a:ext cx="3070778" cy="22332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0520046" y="2450477"/>
            <a:ext cx="169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Вымыть руки.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74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55272" y="2610489"/>
            <a:ext cx="76803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u="sng" dirty="0" smtClean="0"/>
              <a:t>Процесс приготовления</a:t>
            </a:r>
            <a:endParaRPr lang="ru-RU" sz="4800" u="sng" dirty="0"/>
          </a:p>
        </p:txBody>
      </p:sp>
    </p:spTree>
    <p:extLst>
      <p:ext uri="{BB962C8B-B14F-4D97-AF65-F5344CB8AC3E}">
        <p14:creationId xmlns:p14="http://schemas.microsoft.com/office/powerpoint/2010/main" val="242754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1057" y="566862"/>
            <a:ext cx="99729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1. </a:t>
            </a:r>
            <a:r>
              <a:rPr lang="ru-RU" sz="2800" u="sng" dirty="0" smtClean="0"/>
              <a:t>Просеиваем муку через сито и смешиваем её с солью и сахаром.</a:t>
            </a:r>
            <a:endParaRPr lang="ru-RU" sz="2800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2804" y="2221480"/>
            <a:ext cx="5187017" cy="38742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39196" y="2221479"/>
            <a:ext cx="5136055" cy="38742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222024" y="6285245"/>
            <a:ext cx="1366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600 г муки</a:t>
            </a:r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91662" y="6285245"/>
            <a:ext cx="3631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2 ст.л. Сахара и 1,5 ст.л. соли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71088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272</TotalTime>
  <Words>398</Words>
  <Application>Microsoft Office PowerPoint</Application>
  <PresentationFormat>Произвольный</PresentationFormat>
  <Paragraphs>67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Творческий проект «Блинчики по-домашнему»</vt:lpstr>
      <vt:lpstr>План выполнения творческого проекта</vt:lpstr>
      <vt:lpstr>Причина</vt:lpstr>
      <vt:lpstr>Выбор блюда</vt:lpstr>
      <vt:lpstr>Ингредиенты</vt:lpstr>
      <vt:lpstr>Столовые приборы</vt:lpstr>
      <vt:lpstr>Меры предосторожности</vt:lpstr>
      <vt:lpstr>Презентация PowerPoint</vt:lpstr>
      <vt:lpstr>Презентация PowerPoint</vt:lpstr>
      <vt:lpstr>5. Вбиваем в тесто растительное масло.</vt:lpstr>
      <vt:lpstr>6. Разогреваем сковороду на плите и наливаем на него немного растительного масла.</vt:lpstr>
      <vt:lpstr>8. Ждем, пока блин поджарится с одной стороны, затем переворачиваем, и ждём, пока он поджарится с другой.</vt:lpstr>
      <vt:lpstr>ГОТОВО!</vt:lpstr>
      <vt:lpstr>Оценка работы</vt:lpstr>
      <vt:lpstr>Спасибо за внимание! =)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«Блинчики по-домашнему»</dc:title>
  <dc:creator>Ксения Орлова</dc:creator>
  <cp:lastModifiedBy>users</cp:lastModifiedBy>
  <cp:revision>22</cp:revision>
  <dcterms:created xsi:type="dcterms:W3CDTF">2015-04-29T09:48:39Z</dcterms:created>
  <dcterms:modified xsi:type="dcterms:W3CDTF">2016-12-12T16:31:17Z</dcterms:modified>
</cp:coreProperties>
</file>