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6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58200" cy="1222375"/>
          </a:xfrm>
        </p:spPr>
        <p:txBody>
          <a:bodyPr/>
          <a:lstStyle/>
          <a:p>
            <a:r>
              <a:rPr lang="ru-RU" dirty="0" smtClean="0"/>
              <a:t>История наших предков, </a:t>
            </a:r>
            <a:br>
              <a:rPr lang="ru-RU" dirty="0" smtClean="0"/>
            </a:br>
            <a:r>
              <a:rPr lang="ru-RU" dirty="0" smtClean="0"/>
              <a:t>ИСТОРИЯ КУЗБАССА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79712" y="494116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Толканова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Ивановна</a:t>
            </a:r>
          </a:p>
          <a:p>
            <a:pPr algn="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№223 г. Кемерово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61208-WA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185" r="13010"/>
          <a:stretch>
            <a:fillRect/>
          </a:stretch>
        </p:blipFill>
        <p:spPr>
          <a:xfrm>
            <a:off x="0" y="0"/>
            <a:ext cx="4211960" cy="6858000"/>
          </a:xfrm>
        </p:spPr>
      </p:pic>
      <p:pic>
        <p:nvPicPr>
          <p:cNvPr id="6" name="Содержимое 5" descr="IMG-20161208-WA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3415" t="8941" r="7491"/>
          <a:stretch>
            <a:fillRect/>
          </a:stretch>
        </p:blipFill>
        <p:spPr>
          <a:xfrm>
            <a:off x="4211960" y="0"/>
            <a:ext cx="493204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-20161208-WA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5013176"/>
          </a:xfrm>
        </p:spPr>
      </p:pic>
      <p:pic>
        <p:nvPicPr>
          <p:cNvPr id="1026" name="Picture 2" descr="C:\Users\123\Desktop\т. Люда\Краеведение\IMG-20161208-WA0007.jpg"/>
          <p:cNvPicPr>
            <a:picLocks noChangeAspect="1" noChangeArrowheads="1"/>
          </p:cNvPicPr>
          <p:nvPr/>
        </p:nvPicPr>
        <p:blipFill>
          <a:blip r:embed="rId3" cstate="print"/>
          <a:srcRect l="11321" t="24681" r="11321"/>
          <a:stretch>
            <a:fillRect/>
          </a:stretch>
        </p:blipFill>
        <p:spPr bwMode="auto">
          <a:xfrm>
            <a:off x="4644008" y="2492896"/>
            <a:ext cx="4499992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61208-WA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9828" t="8400" r="32462" b="8001"/>
          <a:stretch>
            <a:fillRect/>
          </a:stretch>
        </p:blipFill>
        <p:spPr>
          <a:xfrm>
            <a:off x="0" y="0"/>
            <a:ext cx="4139952" cy="6858000"/>
          </a:xfrm>
        </p:spPr>
      </p:pic>
      <p:pic>
        <p:nvPicPr>
          <p:cNvPr id="6" name="Содержимое 5" descr="IMG-20161208-WA0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500404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161208-WA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61208-WA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13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История наших предков,  ИСТОРИЯ КУЗБАССА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6</cp:revision>
  <dcterms:created xsi:type="dcterms:W3CDTF">2016-12-09T05:41:44Z</dcterms:created>
  <dcterms:modified xsi:type="dcterms:W3CDTF">2016-12-10T13:19:56Z</dcterms:modified>
</cp:coreProperties>
</file>