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0" r:id="rId10"/>
    <p:sldId id="268" r:id="rId11"/>
    <p:sldId id="270" r:id="rId12"/>
    <p:sldId id="269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5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2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9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5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5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9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3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5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1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4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2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1B9B8-FB8D-4E0B-B586-1289FC25AAE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0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2" y="128016"/>
            <a:ext cx="12341353" cy="6882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3641" y="3509964"/>
            <a:ext cx="8341483" cy="2467756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Тобольск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- 2015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ТЕХНОЛОГИИ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РАННЕГО ВОЗРАСТА ПО ФГОС ДО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9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37944" y="692550"/>
            <a:ext cx="88696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«Игровые» педагогические технологии включают разнообразные педагогические игры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, которые отличаются тем, что они обладают четко поставленной целью и соответствующим ей педагогическим результатом. Педагогические игры классификация по основным принципам :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Деление игр по виду деятельности: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- физические ( двигательные ),        - интеллектуальные ( умственные ), - трудовые, - социальные и психологические.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1\Desktop\фото 2014 ячсли\Новая папка (2)\иииии\SAM_32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14" y="2735514"/>
            <a:ext cx="3212230" cy="2510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1\Desktop\фото 2014 ячсли\SAM_3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24" y="2583634"/>
            <a:ext cx="2738682" cy="2329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1\Desktop\фото 2014 ячсли\SAM_3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82" y="3416425"/>
            <a:ext cx="3096344" cy="2205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97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057400" y="542925"/>
            <a:ext cx="8758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 характеру педагогического процесса выделяют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: обучающие, тренировочные, контролирующие, обобщающие ;  познавательные, воспитательные, развивающие ; репродуктивные, продуктивные, творческие, коммуникативные, диагностические, психотехнические и другие.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C:\Users\1\Desktop\фото 2014 ячсли\марина\SAM_3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141360"/>
            <a:ext cx="2796988" cy="20977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фото 2014 ячсли\марина\SAM_3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69" y="3122645"/>
            <a:ext cx="2589585" cy="2232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\Desktop\фото 2014 ячсли\Новая папка (2)\иииии\SAM_32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61" y="3429000"/>
            <a:ext cx="3201388" cy="2401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" y="7267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8988552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</a:t>
            </a:r>
            <a:br>
              <a:rPr lang="ru-RU" sz="280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47911" y="1090523"/>
            <a:ext cx="81391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По характеру игровой методики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, типология которой достаточно широка. Важнейшей из применяемых типов это :  предметные, сюжетные,                           ролевые, деловые, имитационные,                          игры – драматизации…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:\Users\1\Desktop\марина\SAM_31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2"/>
          <a:stretch/>
        </p:blipFill>
        <p:spPr bwMode="auto">
          <a:xfrm>
            <a:off x="1140551" y="3228528"/>
            <a:ext cx="3263837" cy="2930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7" y="3781226"/>
            <a:ext cx="3462338" cy="2596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36" y="3241898"/>
            <a:ext cx="39624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385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31136" y="700088"/>
            <a:ext cx="8293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По игровой среде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, которая в значительной степени определяет специфику игровой технологии различают: игры с предметами и без них, настольные, комнатные, уличные, на местности, с различными средствами передвижения.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1\Desktop\фото 2014 ячсли\SAM_3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36" y="2793604"/>
            <a:ext cx="2880651" cy="2160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1\Desktop\фото 2014 ячсли\SAM_3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52" y="2629739"/>
            <a:ext cx="2476697" cy="1857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1\Desktop\фото 2014 ячсли\SAM_32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2"/>
          <a:stretch/>
        </p:blipFill>
        <p:spPr bwMode="auto">
          <a:xfrm>
            <a:off x="7644424" y="2793604"/>
            <a:ext cx="2880320" cy="2013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1\Desktop\фото 2014 ячсли\марина\SAM_30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0" y="4487262"/>
            <a:ext cx="2736304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21992" y="749808"/>
            <a:ext cx="753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В какие бы игры не играли наши воспитанники, нужно быть не рядом, а вместе с ними. Уважать личность каждого ребёнка, учитывать индивидуальные особенности. Только такое партнерство и сотрудничество воспитателя с детьми в игре создает зону ближайшего развития самостоятельной игры детей. Таким образом сам ребёнок становится активным и полноценным участником образовательного процесса, что отвечает сути Федерального Государственного Стандарта Дошкольного Образования.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4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79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группы раннего возраста: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Ложкина Марина Витальевна.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Частное дошкольное образовательное учреждение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 №142 ОАО «РЖД»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32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19656" y="896112"/>
            <a:ext cx="73243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Что такое технология? 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Как и любая технология, педагогическая представляет собой процесс, при котором происходит качественное изменение воздействия на обучаемого.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5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07592" y="941832"/>
            <a:ext cx="8942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Виды педагогических технологий: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«Здоровьесберегающая» технология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Технология «ТРИЗ»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Технология «Проблемного обучения»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Технология «Марии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Монтессори»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«Игровая» технология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 др.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066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368296" y="640081"/>
            <a:ext cx="7242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Основные требования (критерии) педагогической технологии: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Концептуальность.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Системность.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Управляемость.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Эффективность. </a:t>
            </a:r>
            <a:r>
              <a:rPr lang="ru-RU" sz="3600" b="1" dirty="0" err="1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Воспроизводимость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782824" y="64563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«Игровая технология»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должна отвечать психологически обоснованным требованиям к использованию игровых ситуаций в обучающем процессе в детском саду, создавая ребенку возможность принятия на себя роли действующего в игровой ситуации персонажа. Такая организация совместной деятельности педагога и ребенка является средством, воссоздающим некоторые элементы игры, и способствует преодолению разрыва, возникающего при переходе от ведущей игровой к учебной деятельности. Игра или элементы игры, целесообразно включенные в обучение, придают учебной задаче конкретный, актуальный смысл, мобилизуют мыслительные, эмоциональные и волевые силы детей, ориентируют их на решение поставленных задач.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8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1792" cy="67299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8988552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4800" dirty="0" smtClean="0">
                <a:cs typeface="Aharoni" panose="02010803020104030203" pitchFamily="2" charset="-79"/>
              </a:rPr>
              <a:t/>
            </a:r>
            <a:br>
              <a:rPr lang="ru-RU" sz="4800" dirty="0" smtClean="0">
                <a:cs typeface="Aharoni" panose="02010803020104030203" pitchFamily="2" charset="-79"/>
              </a:rPr>
            </a:br>
            <a:r>
              <a:rPr lang="ru-RU" sz="4800" dirty="0" smtClean="0">
                <a:solidFill>
                  <a:srgbClr val="C00000"/>
                </a:solidFill>
                <a:cs typeface="Aharoni" panose="02010803020104030203" pitchFamily="2" charset="-79"/>
              </a:rPr>
              <a:t>«</a:t>
            </a:r>
            <a:r>
              <a:rPr lang="ru-RU" sz="4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Игра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– </a:t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это </a:t>
            </a: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искра,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зажигающая огонек</a:t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пытливости и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    любознательности.» </a:t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</a:t>
            </a: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. А. Сухомлинский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84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имеют множество познавательных, обучающих функций. Среди игровых упражнений можно выделить те, которые: помогают выделять характерные признаки предметов: то есть учат сравнивать; помогают обобщать предметы по определенным признакам; учат ребенка отделять вымысел от реального; воспитывают общение в коллективе, развивают быстроту реакции, смекалку и другое. Игровые технологии являются фундамент всего дошкольного образования. В свете ФГОС личность ребенка выводится на первый план и все дошкольное детство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 быть посвящено игре.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662" y="3407662"/>
            <a:ext cx="42676" cy="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536" y="804671"/>
            <a:ext cx="8001000" cy="42153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u="sng" dirty="0">
                <a:solidFill>
                  <a:srgbClr val="C00000"/>
                </a:solidFill>
              </a:rPr>
              <a:t>Цель игровой технологии </a:t>
            </a:r>
            <a:r>
              <a:rPr lang="ru-RU" sz="3600" b="1" dirty="0">
                <a:solidFill>
                  <a:srgbClr val="C00000"/>
                </a:solidFill>
              </a:rPr>
              <a:t>- не менять ребёнка и не переделывать его, не учить его каким - то специальным поведенческим навыкам, а дать </a:t>
            </a:r>
            <a:r>
              <a:rPr lang="ru-RU" sz="3600" b="1" dirty="0" smtClean="0">
                <a:solidFill>
                  <a:srgbClr val="C00000"/>
                </a:solidFill>
              </a:rPr>
              <a:t>возможность « </a:t>
            </a:r>
            <a:r>
              <a:rPr lang="ru-RU" sz="3600" b="1" dirty="0">
                <a:solidFill>
                  <a:srgbClr val="C00000"/>
                </a:solidFill>
              </a:rPr>
              <a:t>прожить » в игре волнующие его ситуации при полном внимании и сопереживании </a:t>
            </a:r>
            <a:r>
              <a:rPr lang="ru-RU" sz="3600" b="1" dirty="0" smtClean="0">
                <a:solidFill>
                  <a:srgbClr val="C00000"/>
                </a:solidFill>
              </a:rPr>
              <a:t>взрослого.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1638" y="871538"/>
            <a:ext cx="9029700" cy="5305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Важной особенностью игровых технологий</a:t>
            </a: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используют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 -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 в своей работе, </a:t>
            </a:r>
            <a:r>
              <a:rPr lang="ru-RU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то, что игровые моменты проникают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 виды деятельности детей: труд и игра, учебная деятельность и игра, повседневная бытовая деятельность, связанная с выполнением режима. </a:t>
            </a:r>
          </a:p>
        </p:txBody>
      </p:sp>
    </p:spTree>
    <p:extLst>
      <p:ext uri="{BB962C8B-B14F-4D97-AF65-F5344CB8AC3E}">
        <p14:creationId xmlns:p14="http://schemas.microsoft.com/office/powerpoint/2010/main" val="34479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491</Words>
  <Application>Microsoft Office PowerPoint</Application>
  <PresentationFormat>Широкоэкранный</PresentationFormat>
  <Paragraphs>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Helvetica</vt:lpstr>
      <vt:lpstr>Times New Roman</vt:lpstr>
      <vt:lpstr>Тема Office</vt:lpstr>
      <vt:lpstr>ИГРОВЫЕ ТЕХНОЛОГИИ С ДЕТЬМИ РАННЕГО ВОЗРАСТА ПО ФГОС ДО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«Игра –  это искра,  зажигающая огонек  пытливости и      любознательности.»  В. А. Сухомлинский  </vt:lpstr>
      <vt:lpstr>       Игры имеют множество познавательных, обучающих функций. Среди игровых упражнений можно выделить те, которые: помогают выделять характерные признаки предметов: то есть учат сравнивать; помогают обобщать предметы по определенным признакам; учат ребенка отделять вымысел от реального; воспитывают общение в коллективе, развивают быстроту реакции, смекалку и другое. Игровые технологии являются фундамент всего дошкольного образования. В свете ФГОС личность ребенка выводится на первый план и все дошкольное детство должно быть посвящено игре.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</vt:lpstr>
      <vt:lpstr>Презентация PowerPoint</vt:lpstr>
      <vt:lpstr>Презентация PowerPoint</vt:lpstr>
      <vt:lpstr>Благодарю за внимание!  Воспитатель группы раннего возраста:  Ложкина Марина Витальевна. Частное дошкольное образовательное учреждение  «Детский сад №142 ОАО «РЖД»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В ДЕЯТЕЛЬНОСТИ ВОСПИТАТЕЛЯ МЛАДШЕЙ ГРУППЫ СОГЛАСНО ФГОС</dc:title>
  <dc:creator>Дмитрий Ложкин</dc:creator>
  <cp:lastModifiedBy>Admin1</cp:lastModifiedBy>
  <cp:revision>25</cp:revision>
  <dcterms:created xsi:type="dcterms:W3CDTF">2015-09-02T16:03:26Z</dcterms:created>
  <dcterms:modified xsi:type="dcterms:W3CDTF">2015-12-26T17:39:13Z</dcterms:modified>
</cp:coreProperties>
</file>