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32" r:id="rId6"/>
  </p:sldMasterIdLst>
  <p:notesMasterIdLst>
    <p:notesMasterId r:id="rId17"/>
  </p:notesMasterIdLst>
  <p:sldIdLst>
    <p:sldId id="269" r:id="rId7"/>
    <p:sldId id="267" r:id="rId8"/>
    <p:sldId id="257" r:id="rId9"/>
    <p:sldId id="263" r:id="rId10"/>
    <p:sldId id="262" r:id="rId11"/>
    <p:sldId id="259" r:id="rId12"/>
    <p:sldId id="260" r:id="rId13"/>
    <p:sldId id="265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3FB7-6D71-469F-8851-26A60435A83A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7A00-DEA6-4D3C-AEB1-D08EC2505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5E1A3-0222-455A-9370-F53D5A51232C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7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9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0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2903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7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7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1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71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1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07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2986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5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5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0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6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09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8562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9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3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44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89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28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59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7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27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02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0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130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60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12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08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19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48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3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5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81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00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2922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56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8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7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71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46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8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42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54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5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14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48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7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87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5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5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6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3271-D506-4FF2-A44F-10FC075E81F3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27B7-0215-4E76-8637-1008DE72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5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2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B3A583-D0FC-415E-9F40-3A01F973D15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22.11.2016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3966E-A189-4A17-81F1-7C48D97284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5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22DA-2574-4800-B498-C1D9A30CA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1B84-0FEF-42F3-8385-EFDCB0DDC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0.xml"/><Relationship Id="rId6" Type="http://schemas.openxmlformats.org/officeDocument/2006/relationships/hyperlink" Target="file:///D:\&#1093;&#1080;&#1084;&#1080;&#1103;%20-%209\&#1087;&#1088;&#1077;&#1079;&#1077;&#1085;&#1090;&#1072;&#1094;&#1080;&#1080;%209%20&#1082;&#1083;&#1072;&#1089;&#1089;-&#1085;&#1077;&#1086;&#1088;&#1075;&#1072;&#1085;&#1080;&#1082;&#1072;\28-&#1085;&#1077;&#1084;&#1077;&#1090;&#1072;&#1083;&#1083;&#1099;\7-&#1055;&#1056;%20&#8470;%206-2\322.mov" TargetMode="Externa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5" descr="7bdd6a2847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74440"/>
            <a:ext cx="5292726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\Рабочий стол\яя\Майская школа\Мои рисунки\Анимационные картинки для презентаций. Часть 2\Оценки\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75" y="898275"/>
            <a:ext cx="1614981" cy="15430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5" y="3512323"/>
            <a:ext cx="1316567" cy="131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3" y="2932820"/>
            <a:ext cx="1424408" cy="142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t3.gstatic.com/images?q=tbn:ANd9GcR8Bv0NfwDywBezzQPXVurqAVt8EpusOVuezH3ZuX9srwRTxDq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08" y="4828890"/>
            <a:ext cx="1493662" cy="20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17" y="695520"/>
            <a:ext cx="1745804" cy="174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3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Klein </a:t>
            </a:r>
            <a:r>
              <a:rPr lang="en-US" sz="6600" b="1" dirty="0" err="1" smtClean="0">
                <a:solidFill>
                  <a:srgbClr val="FF0000"/>
                </a:solidFill>
              </a:rPr>
              <a:t>aber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fein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00063" y="2643188"/>
            <a:ext cx="7993062" cy="272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de-DE" sz="36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F0A22E">
                      <a:lumMod val="60000"/>
                      <a:lumOff val="40000"/>
                      <a:alpha val="40000"/>
                    </a:srgbClr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 </a:t>
            </a:r>
            <a:r>
              <a:rPr lang="en-US" sz="3600" b="1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F0A22E">
                      <a:lumMod val="60000"/>
                      <a:lumOff val="40000"/>
                      <a:alpha val="40000"/>
                    </a:srgbClr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K</a:t>
            </a:r>
            <a:r>
              <a:rPr lang="en-US" sz="36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F0A22E">
                      <a:lumMod val="60000"/>
                      <a:lumOff val="40000"/>
                      <a:alpha val="40000"/>
                    </a:srgbClr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lein </a:t>
            </a:r>
            <a:r>
              <a:rPr lang="en-US" sz="3600" b="1" i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F0A22E">
                      <a:lumMod val="60000"/>
                      <a:lumOff val="40000"/>
                      <a:alpha val="40000"/>
                    </a:srgbClr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aber</a:t>
            </a:r>
            <a:r>
              <a:rPr lang="en-US" sz="3600" b="1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F0A22E">
                      <a:lumMod val="60000"/>
                      <a:lumOff val="40000"/>
                      <a:alpha val="40000"/>
                    </a:srgbClr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228600">
                    <a:srgbClr val="F0A22E">
                      <a:lumMod val="60000"/>
                      <a:lumOff val="40000"/>
                      <a:alpha val="40000"/>
                    </a:srgbClr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fein</a:t>
            </a:r>
            <a:endParaRPr lang="en-US" sz="3600" b="1" i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glow rad="228600">
                  <a:srgbClr val="F0A22E">
                    <a:lumMod val="60000"/>
                    <a:lumOff val="40000"/>
                    <a:alpha val="40000"/>
                  </a:srgbClr>
                </a:glow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orgia"/>
            </a:endParaRPr>
          </a:p>
        </p:txBody>
      </p:sp>
      <p:pic>
        <p:nvPicPr>
          <p:cNvPr id="20483" name="Picture 7" descr="C:\Documents and Settings\Администратор\Мои документы\Мои рисунки\Мои рисунки1\оформление\enfant_4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714375"/>
            <a:ext cx="292893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714375"/>
            <a:ext cx="15922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5445125"/>
            <a:ext cx="1223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639763"/>
            <a:ext cx="66516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1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2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1200" y="257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3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581525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4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73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5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589213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6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1363" y="2795588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7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2481263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8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4988" y="588963"/>
            <a:ext cx="731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9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2863" y="264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30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6000" y="573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31" descr="C:\Users\МОУ Салбинская СОШ\Pictures\3782706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8420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2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1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3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Das </a:t>
            </a:r>
            <a:r>
              <a:rPr lang="en-US" b="1" dirty="0" err="1" smtClean="0">
                <a:solidFill>
                  <a:srgbClr val="FF0000"/>
                </a:solidFill>
              </a:rPr>
              <a:t>Abc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7200" b="1" i="1" dirty="0" smtClean="0">
                <a:solidFill>
                  <a:srgbClr val="CC00CC"/>
                </a:solidFill>
                <a:latin typeface="Brush Script MT" pitchFamily="66" charset="0"/>
              </a:rPr>
              <a:t>Aa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 smtClean="0">
                <a:solidFill>
                  <a:srgbClr val="CC00CC"/>
                </a:solidFill>
                <a:latin typeface="Script MT Bold" pitchFamily="66" charset="0"/>
              </a:rPr>
              <a:t>Bb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Cc </a:t>
            </a:r>
            <a:r>
              <a:rPr lang="en-US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--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Ee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Ff </a:t>
            </a:r>
            <a:r>
              <a:rPr lang="en-US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Gg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-- </a:t>
            </a:r>
            <a:r>
              <a:rPr lang="de-DE" altLang="ru-RU" sz="7200" b="1" dirty="0" err="1" smtClean="0">
                <a:solidFill>
                  <a:srgbClr val="CC00CC"/>
                </a:solidFill>
                <a:latin typeface="Script MT Bold" pitchFamily="66" charset="0"/>
              </a:rPr>
              <a:t>Ii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Jj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 smtClean="0">
                <a:solidFill>
                  <a:srgbClr val="CC00CC"/>
                </a:solidFill>
                <a:latin typeface="Script MT Bold" pitchFamily="66" charset="0"/>
              </a:rPr>
              <a:t>Kk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Ll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--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Nn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Oo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--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Qq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R</a:t>
            </a:r>
            <a:r>
              <a:rPr lang="de-DE" altLang="ru-RU" sz="7200" b="1" dirty="0" err="1">
                <a:solidFill>
                  <a:srgbClr val="CC00CC"/>
                </a:solidFill>
                <a:latin typeface="Bradley Hand ITC" pitchFamily="66" charset="0"/>
              </a:rPr>
              <a:t>r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--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Tt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 smtClean="0">
                <a:solidFill>
                  <a:srgbClr val="CC00CC"/>
                </a:solidFill>
                <a:latin typeface="Script MT Bold" pitchFamily="66" charset="0"/>
              </a:rPr>
              <a:t>Uu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 smtClean="0">
                <a:solidFill>
                  <a:srgbClr val="CC00CC"/>
                </a:solidFill>
                <a:latin typeface="Script MT Bold" pitchFamily="66" charset="0"/>
              </a:rPr>
              <a:t>Vv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Ww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 smtClean="0">
                <a:solidFill>
                  <a:srgbClr val="CC00CC"/>
                </a:solidFill>
                <a:latin typeface="Script MT Bold" pitchFamily="66" charset="0"/>
              </a:rPr>
              <a:t>Xx</a:t>
            </a:r>
            <a:r>
              <a:rPr lang="de-DE" altLang="ru-RU" sz="7200" b="1" dirty="0" smtClean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 err="1">
                <a:solidFill>
                  <a:srgbClr val="CC00CC"/>
                </a:solidFill>
                <a:latin typeface="Script MT Bold" pitchFamily="66" charset="0"/>
              </a:rPr>
              <a:t>Yy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 Z</a:t>
            </a:r>
            <a:r>
              <a:rPr lang="ru-RU" altLang="ru-RU" sz="7200" b="1" dirty="0">
                <a:solidFill>
                  <a:srgbClr val="CC00CC"/>
                </a:solidFill>
                <a:latin typeface="Script MT Bold" pitchFamily="66" charset="0"/>
              </a:rPr>
              <a:t> </a:t>
            </a:r>
            <a:r>
              <a:rPr lang="de-DE" altLang="ru-RU" sz="7200" b="1" dirty="0">
                <a:solidFill>
                  <a:srgbClr val="CC00CC"/>
                </a:solidFill>
                <a:latin typeface="Script MT Bold" pitchFamily="66" charset="0"/>
              </a:rPr>
              <a:t>z</a:t>
            </a:r>
            <a:endParaRPr lang="ru-RU" altLang="ru-RU" sz="7200" b="1" dirty="0">
              <a:solidFill>
                <a:srgbClr val="CC00CC"/>
              </a:solidFill>
              <a:latin typeface="Script MT Bold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rial Black" panose="020B0A04020102020204" pitchFamily="34" charset="0"/>
              </a:rPr>
              <a:t>Alte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hexe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712" y="1268760"/>
            <a:ext cx="460897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8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139267" name="Picture 3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139268" name="Picture 4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139269" name="Picture 5" descr="black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13927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9273" name="Picture 9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139274" name="Picture 10" descr="05_moon_meteorit_alh-810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9280" name="Picture 16" descr="eart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139281" name="Picture 17" descr="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139282" name="Picture 18" descr="mar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139283" name="Picture 19" descr="11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139284" name="Picture 20" descr="upite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139285" name="Picture 21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139286" name="Picture 22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139287" name="Picture 23" descr="r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139288" name="Picture 24" descr="r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139289" name="Picture 25" descr="56r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13929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9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1392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139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290"/>
                </p:tgtEl>
              </p:cMediaNode>
            </p:audio>
          </p:childTnLst>
        </p:cTn>
      </p:par>
    </p:tnLst>
    <p:bldLst>
      <p:bldP spid="139270" grpId="0" animBg="1"/>
      <p:bldP spid="139270" grpId="1" animBg="1"/>
      <p:bldP spid="139270" grpId="2" animBg="1"/>
      <p:bldP spid="139271" grpId="0" animBg="1"/>
      <p:bldP spid="139271" grpId="1" animBg="1"/>
      <p:bldP spid="139271" grpId="2" animBg="1"/>
      <p:bldP spid="139272" grpId="0" animBg="1"/>
      <p:bldP spid="139272" grpId="1" animBg="1"/>
      <p:bldP spid="139272" grpId="2" animBg="1"/>
      <p:bldP spid="139275" grpId="0" animBg="1"/>
      <p:bldP spid="139275" grpId="1" animBg="1"/>
      <p:bldP spid="139276" grpId="0" animBg="1"/>
      <p:bldP spid="139276" grpId="1" animBg="1"/>
      <p:bldP spid="139277" grpId="0" animBg="1"/>
      <p:bldP spid="139277" grpId="1" animBg="1"/>
      <p:bldP spid="139278" grpId="0" animBg="1"/>
      <p:bldP spid="139278" grpId="1" animBg="1"/>
      <p:bldP spid="139279" grpId="0" animBg="1"/>
      <p:bldP spid="13927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маль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3" y="1124744"/>
            <a:ext cx="2322402" cy="257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60cb00a892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31" y="3469031"/>
            <a:ext cx="239326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bf0bd3f716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19176"/>
            <a:ext cx="2411760" cy="238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" y="4077073"/>
            <a:ext cx="2513237" cy="270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WER IST DAS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8" name="Picture 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5" b="14652"/>
          <a:stretch/>
        </p:blipFill>
        <p:spPr bwMode="auto">
          <a:xfrm>
            <a:off x="6750731" y="1063766"/>
            <a:ext cx="2023745" cy="2259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4" descr="http://t3.gstatic.com/images?q=tbn:ANd9GcR8Bv0NfwDywBezzQPXVurqAVt8EpusOVuezH3ZuX9srwRTxDq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55" y="4077073"/>
            <a:ext cx="1986969" cy="269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5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36_2_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71546"/>
            <a:ext cx="990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9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928802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6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928934"/>
            <a:ext cx="9445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15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14338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36_2_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029200"/>
            <a:ext cx="8747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392788" y="1928802"/>
            <a:ext cx="45719" cy="100013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428992" y="2928934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678673" y="2928934"/>
            <a:ext cx="45719" cy="114300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714876" y="4071942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035994" y="4071942"/>
            <a:ext cx="45719" cy="121444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6072198" y="5286388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7358079" y="5286388"/>
            <a:ext cx="45719" cy="9286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28860" y="1928800"/>
            <a:ext cx="92869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2428859" y="1142984"/>
            <a:ext cx="71437" cy="85725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1214414" y="1142982"/>
            <a:ext cx="128588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28605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1214422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2143116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3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143248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4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4357694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5500702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6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-1624394">
            <a:off x="3114431" y="4564715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 rot="-1624394">
            <a:off x="542663" y="2778765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 rot="-1624394">
            <a:off x="828415" y="4564715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6572264" y="214290"/>
            <a:ext cx="1366838" cy="2014541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7358082" y="2285992"/>
            <a:ext cx="1366838" cy="2014541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4929190" y="0"/>
            <a:ext cx="1366838" cy="2014541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285729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Einfach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Klasse</a:t>
            </a:r>
            <a:r>
              <a:rPr lang="en-US" sz="3200" dirty="0">
                <a:solidFill>
                  <a:prstClr val="black"/>
                </a:solidFill>
              </a:rPr>
              <a:t> !!!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0430" y="107154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Prima 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192880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Gut 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300037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Es </a:t>
            </a:r>
            <a:r>
              <a:rPr lang="en-US" sz="3200" dirty="0" err="1">
                <a:solidFill>
                  <a:prstClr val="black"/>
                </a:solidFill>
              </a:rPr>
              <a:t>geht</a:t>
            </a:r>
            <a:r>
              <a:rPr lang="en-US" sz="3200" dirty="0">
                <a:solidFill>
                  <a:prstClr val="black"/>
                </a:solidFill>
              </a:rPr>
              <a:t> 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143380"/>
            <a:ext cx="2214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Schlecht</a:t>
            </a:r>
            <a:r>
              <a:rPr lang="en-US" sz="3200" dirty="0">
                <a:solidFill>
                  <a:prstClr val="black"/>
                </a:solidFill>
              </a:rPr>
              <a:t> 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72198" y="6143644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Furchtbar</a:t>
            </a:r>
            <a:r>
              <a:rPr lang="en-US" sz="3200" dirty="0">
                <a:solidFill>
                  <a:prstClr val="black"/>
                </a:solidFill>
              </a:rPr>
              <a:t> !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32138" y="2852738"/>
            <a:ext cx="5002212" cy="331311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500042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kern="1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РЕФЛЕКСИЯ</a:t>
            </a:r>
            <a:endParaRPr lang="ru-RU" sz="540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C:\Documents and Settings\Admin\Рабочий стол\яя\Майская школа\Мои рисунки\Анимационные картинки для презентаций. Часть 2\Оценки\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4981" cy="1543049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\Рабочий стол\яя\Майская школа\Мои рисунки\Анимационные картинки для презентаций. Часть 2\Спорт\sport0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285728"/>
            <a:ext cx="647700" cy="1885950"/>
          </a:xfrm>
          <a:prstGeom prst="rect">
            <a:avLst/>
          </a:prstGeom>
          <a:noFill/>
        </p:spPr>
      </p:pic>
      <p:pic>
        <p:nvPicPr>
          <p:cNvPr id="34820" name="Picture 4" descr="C:\Documents and Settings\Admin\Рабочий стол\яя\Майская школа\Мои рисунки\Анимационные картинки для презентаций. Часть 2\Сказочные герои\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572140"/>
            <a:ext cx="990600" cy="1143000"/>
          </a:xfrm>
          <a:prstGeom prst="rect">
            <a:avLst/>
          </a:prstGeom>
          <a:noFill/>
        </p:spPr>
      </p:pic>
      <p:pic>
        <p:nvPicPr>
          <p:cNvPr id="34821" name="Picture 5" descr="C:\Documents and Settings\Admin\Рабочий стол\яя\Майская школа\Мои рисунки\Анимационные картинки для презентаций. Часть 2\Школа\книг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838200" cy="8763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747"/>
            <a:ext cx="9115004" cy="683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8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70</Words>
  <Application>Microsoft Office PowerPoint</Application>
  <PresentationFormat>Экран (4:3)</PresentationFormat>
  <Paragraphs>20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 Office</vt:lpstr>
      <vt:lpstr>Трек</vt:lpstr>
      <vt:lpstr>1_Трек</vt:lpstr>
      <vt:lpstr>2_Трек</vt:lpstr>
      <vt:lpstr>4_Трек</vt:lpstr>
      <vt:lpstr>1_Тема Office</vt:lpstr>
      <vt:lpstr>Презентация PowerPoint</vt:lpstr>
      <vt:lpstr>Презентация PowerPoint</vt:lpstr>
      <vt:lpstr>Презентация PowerPoint</vt:lpstr>
      <vt:lpstr>Das Abc</vt:lpstr>
      <vt:lpstr>Alte hexe</vt:lpstr>
      <vt:lpstr>Презентация PowerPoint</vt:lpstr>
      <vt:lpstr>WER IST DAS?</vt:lpstr>
      <vt:lpstr>Презентация PowerPoint</vt:lpstr>
      <vt:lpstr>Презентация PowerPoint</vt:lpstr>
      <vt:lpstr>Klein aber fein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урок</dc:title>
  <dc:creator>Андрей</dc:creator>
  <cp:lastModifiedBy>Андрей</cp:lastModifiedBy>
  <cp:revision>33</cp:revision>
  <cp:lastPrinted>2016-11-08T16:56:40Z</cp:lastPrinted>
  <dcterms:created xsi:type="dcterms:W3CDTF">2016-10-30T17:12:02Z</dcterms:created>
  <dcterms:modified xsi:type="dcterms:W3CDTF">2016-11-22T14:50:20Z</dcterms:modified>
</cp:coreProperties>
</file>