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2F3F-4408-448D-9E4C-9527F927D45E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929BE-32D0-43D8-83C1-B35535D6C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2F3F-4408-448D-9E4C-9527F927D45E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929BE-32D0-43D8-83C1-B35535D6C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2F3F-4408-448D-9E4C-9527F927D45E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929BE-32D0-43D8-83C1-B35535D6C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2F3F-4408-448D-9E4C-9527F927D45E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929BE-32D0-43D8-83C1-B35535D6C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2F3F-4408-448D-9E4C-9527F927D45E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929BE-32D0-43D8-83C1-B35535D6C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2F3F-4408-448D-9E4C-9527F927D45E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929BE-32D0-43D8-83C1-B35535D6C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2F3F-4408-448D-9E4C-9527F927D45E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929BE-32D0-43D8-83C1-B35535D6C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2F3F-4408-448D-9E4C-9527F927D45E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929BE-32D0-43D8-83C1-B35535D6C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2F3F-4408-448D-9E4C-9527F927D45E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929BE-32D0-43D8-83C1-B35535D6C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2F3F-4408-448D-9E4C-9527F927D45E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929BE-32D0-43D8-83C1-B35535D6C7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2F3F-4408-448D-9E4C-9527F927D45E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929BE-32D0-43D8-83C1-B35535D6C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C682F3F-4408-448D-9E4C-9527F927D45E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9929BE-32D0-43D8-83C1-B35535D6C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59850" y="2000240"/>
            <a:ext cx="617970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Все профессии </a:t>
            </a:r>
          </a:p>
          <a:p>
            <a:pPr algn="ctr"/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важны</a:t>
            </a:r>
            <a:endParaRPr lang="ru-RU" sz="6600" b="1" i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1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MSj00748460000[1].wav">
            <a:hlinkClick r:id="" action="ppaction://media"/>
          </p:cNvPr>
          <p:cNvPicPr>
            <a:picLocks noRot="1" noChangeAspect="1"/>
          </p:cNvPicPr>
          <p:nvPr>
            <a:wavAudioFile r:embed="rId2" name="MSj00748460000[1].wav"/>
          </p:nvPr>
        </p:nvPicPr>
        <p:blipFill>
          <a:blip r:embed="rId5" cstate="print"/>
          <a:stretch>
            <a:fillRect/>
          </a:stretch>
        </p:blipFill>
        <p:spPr>
          <a:xfrm>
            <a:off x="0" y="635795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58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500042"/>
            <a:ext cx="88582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Прочитайте рассказ </a:t>
            </a:r>
          </a:p>
          <a:p>
            <a:pPr algn="ctr"/>
            <a:endParaRPr lang="ru-RU" sz="5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  <a:p>
            <a:pPr algn="ctr"/>
            <a:endParaRPr lang="ru-RU" sz="5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5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5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5400" b="1" i="1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</a:rPr>
              <a:t>Кто сделал хлеб?</a:t>
            </a:r>
            <a:r>
              <a:rPr lang="en-US" sz="5400" b="1" i="1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5" cstate="print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  <p:pic>
        <p:nvPicPr>
          <p:cNvPr id="9" name="MSSN00278A0000[1].wav">
            <a:hlinkClick r:id="" action="ppaction://media"/>
          </p:cNvPr>
          <p:cNvPicPr>
            <a:picLocks noRot="1" noChangeAspect="1"/>
          </p:cNvPicPr>
          <p:nvPr>
            <a:wavAudioFile r:embed="rId2" name="MSSN00278A0000[1]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549894" cy="7031669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Чем пахнут ремёсла?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4692" y="0"/>
            <a:ext cx="2389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Джанни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3">
                    <a:lumMod val="75000"/>
                  </a:schemeClr>
                </a:solidFill>
              </a:rPr>
              <a:t>Родари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40118027_v27_novuyy_raz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714356"/>
            <a:ext cx="4261104" cy="290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0118175_v31_novuyy_raz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714752"/>
            <a:ext cx="4261104" cy="295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71538" y="571480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У каждого дела запах </a:t>
            </a:r>
          </a:p>
          <a:p>
            <a:r>
              <a:rPr lang="ru-RU" sz="2400" b="1" i="1" dirty="0" smtClean="0"/>
              <a:t>особый: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1428736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 булочной пахнет тестом и сдобой.</a:t>
            </a:r>
            <a:endParaRPr lang="ru-RU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500694" y="4000504"/>
            <a:ext cx="3094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Мимо столярной </a:t>
            </a:r>
          </a:p>
          <a:p>
            <a:r>
              <a:rPr lang="ru-RU" sz="2400" b="1" i="1" dirty="0" smtClean="0"/>
              <a:t>идёшь мастерской – </a:t>
            </a:r>
            <a:endParaRPr lang="ru-RU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4857760"/>
            <a:ext cx="2860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Стружкою пахнет </a:t>
            </a:r>
          </a:p>
          <a:p>
            <a:r>
              <a:rPr lang="ru-RU" sz="2400" b="1" i="1" dirty="0" smtClean="0"/>
              <a:t>и новой доской.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-173669"/>
            <a:ext cx="549894" cy="7031669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Чем пахнут ремёсла?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78" y="357166"/>
            <a:ext cx="3314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Пахнет маляр </a:t>
            </a:r>
          </a:p>
          <a:p>
            <a:r>
              <a:rPr lang="ru-RU" sz="2400" b="1" i="1" dirty="0" smtClean="0"/>
              <a:t>скипидаром и краской.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1428736"/>
            <a:ext cx="3131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Пахнет стекольщик </a:t>
            </a:r>
          </a:p>
          <a:p>
            <a:r>
              <a:rPr lang="ru-RU" sz="2400" b="1" i="1" dirty="0" smtClean="0"/>
              <a:t>оконной замазкой.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3500438"/>
            <a:ext cx="2720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Куртка шофёра </a:t>
            </a:r>
          </a:p>
          <a:p>
            <a:r>
              <a:rPr lang="ru-RU" sz="2400" b="1" i="1" dirty="0" smtClean="0"/>
              <a:t>пахнет бензином.</a:t>
            </a:r>
            <a:endParaRPr lang="ru-RU" sz="2400" b="1" i="1" dirty="0"/>
          </a:p>
        </p:txBody>
      </p:sp>
      <p:pic>
        <p:nvPicPr>
          <p:cNvPr id="6" name="Рисунок 5" descr="10_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071678"/>
            <a:ext cx="2857500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aly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0"/>
            <a:ext cx="1885954" cy="273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us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500570"/>
            <a:ext cx="278608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786446" y="3857628"/>
            <a:ext cx="2980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Блуза рабочего – </a:t>
            </a:r>
          </a:p>
          <a:p>
            <a:r>
              <a:rPr lang="ru-RU" sz="2400" b="1" i="1" dirty="0" smtClean="0"/>
              <a:t>маслом машинным.</a:t>
            </a:r>
            <a:endParaRPr lang="ru-RU" sz="2400" b="1" i="1" dirty="0"/>
          </a:p>
        </p:txBody>
      </p:sp>
      <p:pic>
        <p:nvPicPr>
          <p:cNvPr id="10" name="Рисунок 9" descr="Image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4786322"/>
            <a:ext cx="2000264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-173670"/>
            <a:ext cx="549894" cy="7031670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Чем пахнут ремёсла?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428604"/>
            <a:ext cx="2990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Пахнет кондитер </a:t>
            </a:r>
          </a:p>
          <a:p>
            <a:r>
              <a:rPr lang="ru-RU" sz="2400" b="1" i="1" dirty="0" smtClean="0"/>
              <a:t>орехом мускатным.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57620" y="2500306"/>
            <a:ext cx="3548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Доктор в халате – </a:t>
            </a:r>
          </a:p>
          <a:p>
            <a:r>
              <a:rPr lang="ru-RU" sz="2400" b="1" i="1" dirty="0" smtClean="0"/>
              <a:t>лекарством приятным.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4643446"/>
            <a:ext cx="31518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Рыхлой землёю, </a:t>
            </a:r>
          </a:p>
          <a:p>
            <a:r>
              <a:rPr lang="ru-RU" sz="2400" b="1" i="1" dirty="0" smtClean="0"/>
              <a:t>полем и лугом</a:t>
            </a:r>
          </a:p>
          <a:p>
            <a:r>
              <a:rPr lang="ru-RU" sz="2400" b="1" i="1" dirty="0" smtClean="0"/>
              <a:t>Пахнет крестьянин, </a:t>
            </a:r>
          </a:p>
          <a:p>
            <a:r>
              <a:rPr lang="ru-RU" sz="2400" b="1" i="1" dirty="0" smtClean="0"/>
              <a:t>идущий за плугом.</a:t>
            </a:r>
            <a:endParaRPr lang="ru-RU" sz="2400" b="1" i="1" dirty="0"/>
          </a:p>
        </p:txBody>
      </p:sp>
      <p:pic>
        <p:nvPicPr>
          <p:cNvPr id="7" name="Рисунок 6" descr="41821406_0DoktorSpywa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428736"/>
            <a:ext cx="2071702" cy="285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13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14290"/>
            <a:ext cx="2123126" cy="239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76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786190"/>
            <a:ext cx="3429024" cy="2689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07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727317"/>
            <a:ext cx="2357442" cy="31306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720" y="-132311"/>
            <a:ext cx="549894" cy="7031669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Чем пахнут ремёсла?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357166"/>
            <a:ext cx="2335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Рыбой и морем </a:t>
            </a:r>
          </a:p>
          <a:p>
            <a:r>
              <a:rPr lang="ru-RU" sz="2400" b="1" i="1" dirty="0" smtClean="0"/>
              <a:t>пахнет рыбак.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2214554"/>
            <a:ext cx="2843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Только бездельник </a:t>
            </a:r>
          </a:p>
          <a:p>
            <a:r>
              <a:rPr lang="ru-RU" sz="2400" b="1" i="1" dirty="0" smtClean="0"/>
              <a:t>не пахнет никак?</a:t>
            </a:r>
            <a:endParaRPr lang="ru-RU" sz="2400" b="1" i="1" dirty="0"/>
          </a:p>
        </p:txBody>
      </p:sp>
      <p:pic>
        <p:nvPicPr>
          <p:cNvPr id="5" name="Рисунок 4" descr="123598505198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85728"/>
            <a:ext cx="3214710" cy="226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eg.jp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357562"/>
            <a:ext cx="2762256" cy="268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29190" y="2928934"/>
            <a:ext cx="30309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Сколько ни душится</a:t>
            </a:r>
            <a:br>
              <a:rPr lang="ru-RU" sz="2400" b="1" i="1" dirty="0" smtClean="0"/>
            </a:br>
            <a:r>
              <a:rPr lang="ru-RU" sz="2400" b="1" i="1" dirty="0" smtClean="0"/>
              <a:t>Лодырь богатый,</a:t>
            </a:r>
            <a:br>
              <a:rPr lang="ru-RU" sz="2400" b="1" i="1" dirty="0" smtClean="0"/>
            </a:br>
            <a:r>
              <a:rPr lang="ru-RU" sz="2400" b="1" i="1" dirty="0" smtClean="0"/>
              <a:t>Очень неважно</a:t>
            </a:r>
            <a:br>
              <a:rPr lang="ru-RU" sz="2400" b="1" i="1" dirty="0" smtClean="0"/>
            </a:br>
            <a:r>
              <a:rPr lang="ru-RU" sz="2400" b="1" i="1" dirty="0" smtClean="0"/>
              <a:t>Он пахнет, ребята!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l_book_35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143248"/>
            <a:ext cx="2643206" cy="3500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0"/>
            <a:ext cx="4643470" cy="121444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ремёсла были названы </a:t>
            </a:r>
            <a:b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стихотворении?</a:t>
            </a:r>
            <a:b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img1000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0"/>
            <a:ext cx="2643206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6182" y="785794"/>
            <a:ext cx="4126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Почему бездельник никак </a:t>
            </a:r>
          </a:p>
          <a:p>
            <a:pPr algn="ctr"/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пахнет?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3571876"/>
            <a:ext cx="2214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2285992"/>
            <a:ext cx="3143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Цвет свой особый</a:t>
            </a:r>
            <a:br>
              <a:rPr lang="ru-RU" sz="2400" b="1" i="1" dirty="0" smtClean="0"/>
            </a:br>
            <a:r>
              <a:rPr lang="ru-RU" sz="2400" b="1" i="1" dirty="0" smtClean="0"/>
              <a:t>У каждого дела.</a:t>
            </a:r>
            <a:br>
              <a:rPr lang="ru-RU" sz="2400" b="1" i="1" dirty="0" smtClean="0"/>
            </a:br>
            <a:r>
              <a:rPr lang="ru-RU" sz="2400" b="1" i="1" dirty="0" smtClean="0"/>
              <a:t>Вот перед вами</a:t>
            </a:r>
            <a:br>
              <a:rPr lang="ru-RU" sz="2400" b="1" i="1" dirty="0" smtClean="0"/>
            </a:br>
            <a:r>
              <a:rPr lang="ru-RU" sz="2400" b="1" i="1" dirty="0" smtClean="0"/>
              <a:t>Булочник белый.</a:t>
            </a:r>
            <a:endParaRPr lang="ru-RU" sz="2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00728" y="3857628"/>
            <a:ext cx="3143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Белые волосы,</a:t>
            </a:r>
            <a:br>
              <a:rPr lang="ru-RU" sz="2400" b="1" i="1" dirty="0" smtClean="0"/>
            </a:br>
            <a:r>
              <a:rPr lang="ru-RU" sz="2400" b="1" i="1" dirty="0" smtClean="0"/>
              <a:t>Брови, ресницы.</a:t>
            </a:r>
            <a:br>
              <a:rPr lang="ru-RU" sz="2400" b="1" i="1" dirty="0" smtClean="0"/>
            </a:br>
            <a:r>
              <a:rPr lang="ru-RU" sz="2400" b="1" i="1" dirty="0" smtClean="0"/>
              <a:t>Утром встаёт он</a:t>
            </a:r>
            <a:br>
              <a:rPr lang="ru-RU" sz="2400" b="1" i="1" dirty="0" smtClean="0"/>
            </a:br>
            <a:r>
              <a:rPr lang="ru-RU" sz="2400" b="1" i="1" dirty="0" smtClean="0"/>
              <a:t>Раньше, чем птицы.</a:t>
            </a:r>
            <a:endParaRPr lang="ru-RU" sz="24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5288340"/>
            <a:ext cx="3714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Чёрный у топки</a:t>
            </a:r>
            <a:br>
              <a:rPr lang="ru-RU" sz="2400" b="1" i="1" dirty="0" smtClean="0"/>
            </a:br>
            <a:r>
              <a:rPr lang="ru-RU" sz="2400" b="1" i="1" dirty="0" smtClean="0"/>
              <a:t>Стоит кочегар.</a:t>
            </a:r>
            <a:br>
              <a:rPr lang="ru-RU" sz="2400" b="1" i="1" dirty="0" smtClean="0"/>
            </a:br>
            <a:r>
              <a:rPr lang="ru-RU" sz="2400" b="1" i="1" dirty="0" smtClean="0"/>
              <a:t>Всеми цветами</a:t>
            </a:r>
            <a:br>
              <a:rPr lang="ru-RU" sz="2400" b="1" i="1" dirty="0" smtClean="0"/>
            </a:br>
            <a:r>
              <a:rPr lang="ru-RU" sz="2400" b="1" i="1" dirty="0" smtClean="0"/>
              <a:t>Сверкает маляр.</a:t>
            </a:r>
            <a:endParaRPr lang="ru-RU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1571612"/>
            <a:ext cx="370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Какого цвета ремёсла?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Documents and Settings\Администратор\Рабочий стол\Мое\Материалы для создания презентаций\Фоновые рисунки\1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85918" y="1142984"/>
            <a:ext cx="54292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 синей спецовке</a:t>
            </a:r>
            <a:br>
              <a:rPr lang="ru-RU" sz="2400" b="1" i="1" dirty="0" smtClean="0"/>
            </a:br>
            <a:r>
              <a:rPr lang="ru-RU" sz="2400" b="1" i="1" dirty="0" smtClean="0"/>
              <a:t>Под цвет небосвода</a:t>
            </a:r>
            <a:br>
              <a:rPr lang="ru-RU" sz="2400" b="1" i="1" dirty="0" smtClean="0"/>
            </a:br>
            <a:r>
              <a:rPr lang="ru-RU" sz="2400" b="1" i="1" dirty="0" smtClean="0"/>
              <a:t>Ходит рабочий</a:t>
            </a:r>
            <a:br>
              <a:rPr lang="ru-RU" sz="2400" b="1" i="1" dirty="0" smtClean="0"/>
            </a:br>
            <a:r>
              <a:rPr lang="ru-RU" sz="2400" b="1" i="1" dirty="0" smtClean="0"/>
              <a:t>Под сводом завода.</a:t>
            </a:r>
          </a:p>
          <a:p>
            <a:r>
              <a:rPr lang="ru-RU" sz="2400" b="1" i="1" dirty="0" smtClean="0"/>
              <a:t>Руки рабочих</a:t>
            </a:r>
            <a:br>
              <a:rPr lang="ru-RU" sz="2400" b="1" i="1" dirty="0" smtClean="0"/>
            </a:br>
            <a:r>
              <a:rPr lang="ru-RU" sz="2400" b="1" i="1" dirty="0" smtClean="0"/>
              <a:t>В масле и в саже.</a:t>
            </a:r>
            <a:br>
              <a:rPr lang="ru-RU" sz="2400" b="1" i="1" dirty="0" smtClean="0"/>
            </a:br>
            <a:r>
              <a:rPr lang="ru-RU" sz="2400" b="1" i="1" dirty="0" smtClean="0"/>
              <a:t>Руки богатых</a:t>
            </a:r>
            <a:br>
              <a:rPr lang="ru-RU" sz="2400" b="1" i="1" dirty="0" smtClean="0"/>
            </a:br>
            <a:r>
              <a:rPr lang="ru-RU" sz="2400" b="1" i="1" dirty="0" smtClean="0"/>
              <a:t>Белее и глаже.</a:t>
            </a:r>
          </a:p>
          <a:p>
            <a:r>
              <a:rPr lang="ru-RU" sz="2400" b="1" i="1" dirty="0" smtClean="0"/>
              <a:t>Нежные пальцы,</a:t>
            </a:r>
            <a:br>
              <a:rPr lang="ru-RU" sz="2400" b="1" i="1" dirty="0" smtClean="0"/>
            </a:br>
            <a:r>
              <a:rPr lang="ru-RU" sz="2400" b="1" i="1" dirty="0" smtClean="0"/>
              <a:t>Светлые ногти.</a:t>
            </a:r>
            <a:br>
              <a:rPr lang="ru-RU" sz="2400" b="1" i="1" dirty="0" smtClean="0"/>
            </a:br>
            <a:r>
              <a:rPr lang="ru-RU" sz="2400" b="1" i="1" dirty="0" smtClean="0"/>
              <a:t>Нет на них копоти,</a:t>
            </a:r>
            <a:br>
              <a:rPr lang="ru-RU" sz="2400" b="1" i="1" dirty="0" smtClean="0"/>
            </a:br>
            <a:r>
              <a:rPr lang="ru-RU" sz="2400" b="1" i="1" dirty="0" smtClean="0"/>
              <a:t>Масла и дёгтя.</a:t>
            </a:r>
            <a:br>
              <a:rPr lang="ru-RU" sz="2400" b="1" i="1" dirty="0" smtClean="0"/>
            </a:b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Знаешь: пускай у них кожа бела,</a:t>
            </a:r>
            <a:b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Очень черны у богатых дела!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Администратор\Рабочий стол\Мое\Материалы для создания презентаций\Фоновые рисунки\1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285860"/>
            <a:ext cx="2687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Трактор водит …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00240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Электричку …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14620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Стенку выкрасил …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357562"/>
            <a:ext cx="2964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Доску выстругал …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143380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В доме свет провёл …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929198"/>
            <a:ext cx="324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В шахте трудится …</a:t>
            </a:r>
            <a:endParaRPr lang="ru-RU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572140"/>
            <a:ext cx="3215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В жаркой кузнице – …</a:t>
            </a:r>
            <a:endParaRPr lang="ru-RU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215082"/>
            <a:ext cx="2845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Кто всё знает – … 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64" y="5715016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тракторист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0892" y="4929198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машинист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4643446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маляр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6446" y="3143248"/>
            <a:ext cx="1207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столяр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80" y="6215082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монтёр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768" y="4000504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шахтёр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5272" y="2428868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кузнец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2264" y="1357298"/>
            <a:ext cx="149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Молодец!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214290"/>
            <a:ext cx="4430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Доскажи словечко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22" name="Рисунок 21" descr="1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571612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9278E-6 L -0.47084 -0.639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2858E-6 L -0.52448 -0.419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9306E-7 L -0.26198 -0.2733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10823E-6 L -0.32482 0.039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7909E-6 L -0.24253 -0.2925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2544E-6 L -0.46267 0.1350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80296E-6 L -0.5309 0.4583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0.00601 L -0.44219 0.7148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00" y="-1"/>
          <a:ext cx="81439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50"/>
                <a:gridCol w="4071950"/>
              </a:tblGrid>
              <a:tr h="5680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Отрасль промышленности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Профессии </a:t>
                      </a:r>
                      <a:endParaRPr lang="ru-RU" dirty="0"/>
                    </a:p>
                  </a:txBody>
                  <a:tcPr/>
                </a:tc>
              </a:tr>
              <a:tr h="1257982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Сельское хозяйство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7982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Промышленность 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7982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Строительство 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7982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Транспорт 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7982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Торговля 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596" y="2000240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Комбайнёр, тракторист, доярка, </a:t>
            </a:r>
          </a:p>
          <a:p>
            <a:r>
              <a:rPr lang="ru-RU" sz="2000" b="1" i="1" dirty="0" smtClean="0"/>
              <a:t>водитель, ветеринар, агроном,</a:t>
            </a:r>
          </a:p>
          <a:p>
            <a:r>
              <a:rPr lang="ru-RU" sz="2000" b="1" i="1" dirty="0" smtClean="0"/>
              <a:t> пчеловод, механизатор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176888" y="4643446"/>
            <a:ext cx="3967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/>
              <a:t>Шахтёр,сталевар,водитель</a:t>
            </a:r>
            <a:r>
              <a:rPr lang="ru-RU" sz="2000" b="1" i="1" dirty="0" smtClean="0"/>
              <a:t>,</a:t>
            </a:r>
          </a:p>
          <a:p>
            <a:r>
              <a:rPr lang="ru-RU" sz="2000" b="1" i="1" dirty="0" err="1" smtClean="0"/>
              <a:t>ткачиха,кузнец,токарь,слесарь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72066" y="714356"/>
            <a:ext cx="38523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/>
              <a:t>Маляр,штукатур,плотник</a:t>
            </a:r>
            <a:r>
              <a:rPr lang="ru-RU" sz="2000" b="1" i="1" dirty="0" smtClean="0"/>
              <a:t>,</a:t>
            </a:r>
          </a:p>
          <a:p>
            <a:r>
              <a:rPr lang="ru-RU" sz="2000" b="1" i="1" dirty="0" err="1" smtClean="0"/>
              <a:t>крановщик,водитель,сварщик</a:t>
            </a:r>
            <a:r>
              <a:rPr lang="ru-RU" sz="2000" b="1" i="1" dirty="0" smtClean="0"/>
              <a:t>,</a:t>
            </a:r>
          </a:p>
          <a:p>
            <a:r>
              <a:rPr lang="ru-RU" sz="2000" b="1" i="1" dirty="0" err="1" smtClean="0"/>
              <a:t>экскаваторщик,каменщик</a:t>
            </a:r>
            <a:endParaRPr lang="ru-RU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5534561"/>
            <a:ext cx="42612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/>
              <a:t>Водитель,лётчик,капитан</a:t>
            </a:r>
            <a:r>
              <a:rPr lang="ru-RU" sz="2000" b="1" i="1" dirty="0" smtClean="0"/>
              <a:t>,</a:t>
            </a:r>
          </a:p>
          <a:p>
            <a:r>
              <a:rPr lang="ru-RU" sz="2000" b="1" i="1" dirty="0" err="1" smtClean="0"/>
              <a:t>кассир,грузчик,матрос,проводник</a:t>
            </a:r>
            <a:r>
              <a:rPr lang="ru-RU" sz="2000" b="1" i="1" dirty="0" smtClean="0"/>
              <a:t>,</a:t>
            </a:r>
          </a:p>
          <a:p>
            <a:r>
              <a:rPr lang="ru-RU" sz="2000" b="1" i="1" dirty="0" smtClean="0"/>
              <a:t>автоинспектор,</a:t>
            </a:r>
          </a:p>
          <a:p>
            <a:r>
              <a:rPr lang="ru-RU" sz="2000" b="1" i="1" dirty="0" smtClean="0"/>
              <a:t>рабочие-ремонтники</a:t>
            </a:r>
            <a:endParaRPr lang="ru-RU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3286124"/>
            <a:ext cx="319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/>
              <a:t>Продавец,кассир,грузчик</a:t>
            </a:r>
            <a:r>
              <a:rPr lang="ru-RU" sz="2000" b="1" i="1" dirty="0" smtClean="0"/>
              <a:t>,</a:t>
            </a:r>
          </a:p>
          <a:p>
            <a:r>
              <a:rPr lang="ru-RU" sz="2000" b="1" i="1" dirty="0" err="1" smtClean="0"/>
              <a:t>фасовщик,контролёр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669 C -0.01059 -0.12361 -0.00764 -0.18032 0.01007 -0.20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412 L 0.02066 0.349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00416 -0.1724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31 L 0.00104 -0.3523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</TotalTime>
  <Words>230</Words>
  <Application>Microsoft Office PowerPoint</Application>
  <PresentationFormat>Экран (4:3)</PresentationFormat>
  <Paragraphs>93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Какие ремёсла были названы  в стихотворении? 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2010-01-07T04:51:30Z</dcterms:created>
  <dcterms:modified xsi:type="dcterms:W3CDTF">2016-01-15T12:57:47Z</dcterms:modified>
</cp:coreProperties>
</file>