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13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1401A4-0487-41D3-BFE2-28CF92B5199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53CA2C-98BB-4FFE-88D9-8A90775D4D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ПДД для детей и взрослых.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877272"/>
            <a:ext cx="2944416" cy="576064"/>
          </a:xfrm>
        </p:spPr>
        <p:txBody>
          <a:bodyPr>
            <a:normAutofit fontScale="92500"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Калашникова Мария Валерьяновна воспитатель МБДОУ 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4046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знаки бывают?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80" t="82816"/>
          <a:stretch/>
        </p:blipFill>
        <p:spPr bwMode="auto">
          <a:xfrm>
            <a:off x="1403648" y="4960911"/>
            <a:ext cx="4522016" cy="17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63" r="35607"/>
          <a:stretch/>
        </p:blipFill>
        <p:spPr bwMode="auto">
          <a:xfrm>
            <a:off x="861872" y="3010791"/>
            <a:ext cx="4862256" cy="193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153"/>
          <a:stretch/>
        </p:blipFill>
        <p:spPr bwMode="auto">
          <a:xfrm>
            <a:off x="179512" y="927884"/>
            <a:ext cx="5358328" cy="20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5" t="24783" r="75421" b="32305"/>
          <a:stretch/>
        </p:blipFill>
        <p:spPr bwMode="auto">
          <a:xfrm>
            <a:off x="6444208" y="1340768"/>
            <a:ext cx="1584176" cy="1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87" t="27626" r="7324" b="31027"/>
          <a:stretch/>
        </p:blipFill>
        <p:spPr bwMode="auto">
          <a:xfrm>
            <a:off x="6896784" y="3294239"/>
            <a:ext cx="1459616" cy="13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44" t="25709" r="54043" b="33514"/>
          <a:stretch/>
        </p:blipFill>
        <p:spPr bwMode="auto">
          <a:xfrm>
            <a:off x="7380312" y="5085184"/>
            <a:ext cx="1368152" cy="13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0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544616" cy="930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загадку!?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ленту не возьмешь И в косичку не вплетешь. На земле она лежит, Транспорт вдоль по ней бежит.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я не сплю, На дорогу смотрю. Подскажу, когда стоять, Когда движенье начинать</a:t>
            </a:r>
            <a:r>
              <a:rPr lang="ru-RU" dirty="0" smtClean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357500" cy="157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18960" r="46280" b="4400"/>
          <a:stretch/>
        </p:blipFill>
        <p:spPr bwMode="auto">
          <a:xfrm>
            <a:off x="3203848" y="2348880"/>
            <a:ext cx="1700808" cy="200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2996952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ногами у Сережки Полосатая дорожка. Смело он по ней идет, А за ним и весь народ.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199557" cy="17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280" y="5092243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обочинах стоят, Молча с нами говорят. Всем готовы помогать. Главное – их понимать.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68868"/>
            <a:ext cx="2613788" cy="18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2934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едем в такси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таксичке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автобусе и электричке.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861048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Командуя жезлом, он всех направляет,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всем перекрёстком один управляет.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словно волшебник, машин дрессировщик,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имя ему - 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564904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работа – пять колёс,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не дано: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ним четыре колеса,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– ещё одно.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835" y="1008184"/>
            <a:ext cx="2737530" cy="18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53" r="20891"/>
          <a:stretch/>
        </p:blipFill>
        <p:spPr bwMode="auto">
          <a:xfrm>
            <a:off x="233264" y="3645024"/>
            <a:ext cx="1818456" cy="30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544" y="4042232"/>
            <a:ext cx="2873568" cy="24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3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транспорту какая дорога?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8" t="15252" r="24330" b="61527"/>
          <a:stretch/>
        </p:blipFill>
        <p:spPr bwMode="auto">
          <a:xfrm>
            <a:off x="107504" y="2066399"/>
            <a:ext cx="2737472" cy="16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7124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475" y="4174499"/>
            <a:ext cx="3625058" cy="25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775" y="1864521"/>
            <a:ext cx="1791475" cy="17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511" y="4005064"/>
            <a:ext cx="2040001" cy="114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378" y="5589240"/>
            <a:ext cx="1722267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14815E-6 C -0.00417 0.00532 -0.00782 0.00624 -0.01216 0.01087 C -0.0165 0.01574 -0.01875 0.01921 -0.02431 0.02152 C -0.0349 0.03101 -0.0224 0.0206 -0.03247 0.02708 C -0.03889 0.03124 -0.03854 0.03541 -0.04601 0.03773 C -0.05504 0.04606 -0.06788 0.04976 -0.07848 0.05393 C -0.12188 0.05277 -0.12848 0.05023 -0.16216 0.04675 C -0.20313 0.03472 -0.24653 0.04236 -0.28785 0.05046 C -0.30452 0.05763 -0.32118 0.06435 -0.33785 0.07199 C -0.34532 0.07962 -0.35486 0.08402 -0.36216 0.09189 C -0.36788 0.09791 -0.37292 0.10555 -0.37848 0.1118 C -0.38264 0.11643 -0.38768 0.1199 -0.39202 0.1243 C -0.39462 0.12685 -0.4 0.13148 -0.4 0.13148 C -0.40174 0.13842 -0.40538 0.13958 -0.40816 0.14583 C -0.41077 0.15185 -0.41441 0.15925 -0.41632 0.16574 C -0.41702 0.16805 -0.41684 0.17083 -0.41771 0.17291 C -0.41858 0.17523 -0.42049 0.17638 -0.4217 0.17847 C -0.42604 0.18587 -0.42969 0.19421 -0.43386 0.20185 C -0.43924 0.22222 -0.44879 0.23842 -0.45816 0.25578 C -0.46337 0.26527 -0.4625 0.27962 -0.46632 0.29004 C -0.47587 0.3155 -0.4691 0.2912 -0.47309 0.30624 C -0.47379 0.34189 -0.47552 0.37106 -0.47309 0.40532 C -0.4724 0.41388 -0.46702 0.42384 -0.46354 0.43055 C -0.45643 0.44398 -0.45104 0.45879 -0.44063 0.46851 C -0.43038 0.48819 -0.41077 0.49074 -0.39462 0.49536 C -0.379 0.49976 -0.36441 0.50879 -0.34879 0.51342 C -0.32292 0.53078 -0.36198 0.50532 -0.33785 0.51898 C -0.33021 0.52337 -0.32205 0.53286 -0.31354 0.53518 C -0.30157 0.53842 -0.28924 0.53773 -0.27709 0.53865 C -0.26771 0.53796 -0.25816 0.53842 -0.24879 0.5368 C -0.24427 0.53611 -0.23108 0.52337 -0.2257 0.51898 C -0.21979 0.50624 -0.20816 0.49675 -0.1974 0.49189 C -0.19167 0.48472 -0.1908 0.47685 -0.18924 0.46666 C -0.1875 0.44027 -0.18629 0.43518 -0.1974 0.4162 C -0.20608 0.40138 -0.19879 0.40879 -0.20677 0.40185 C -0.21441 0.38657 -0.20434 0.40509 -0.21354 0.39282 C -0.21476 0.3912 -0.21511 0.38888 -0.21632 0.38726 C -0.22413 0.37685 -0.23455 0.36643 -0.24462 0.36041 C -0.24723 0.35879 -0.25 0.35717 -0.25278 0.35671 C -0.25868 0.35555 -0.27032 0.35324 -0.27032 0.35324 C -0.279 0.35462 -0.28646 0.35671 -0.29462 0.36041 C -0.29723 0.36365 -0.30052 0.36574 -0.30278 0.36944 C -0.30365 0.37083 -0.30348 0.37314 -0.30417 0.37476 C -0.30643 0.38078 -0.30677 0.38009 -0.31094 0.38379 C -0.31389 0.38981 -0.3125 0.38773 -0.31493 0.39097 L -0.31632 0.36041 L -0.32309 0.40532 " pathEditMode="relative" ptsTypes="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6296E-6 C -0.00574 0.00278 -0.01077 0.00556 -0.01615 0.00903 C -0.01754 0.00995 -0.01858 0.01181 -0.02015 0.0125 C -0.02327 0.01366 -0.02657 0.01366 -0.0297 0.01435 C -0.03976 0.01898 -0.05018 0.02292 -0.06077 0.02523 C -0.08716 0.0375 -0.06685 0.0287 -0.13647 0.0287 C -0.1757 0.0287 -0.21476 0.02755 -0.254 0.02708 C -0.26702 0.02268 -0.25157 0.02755 -0.27692 0.02338 C -0.28699 0.02176 -0.29671 0.01528 -0.3066 0.0125 C -0.31233 0.0088 -0.31824 0.00463 -0.32431 0.00185 C -0.33004 -0.00347 -0.33317 -0.00394 -0.34046 -0.00532 C -0.35122 -0.01273 -0.36407 -0.01482 -0.37431 -0.02338 C -0.3816 -0.0294 -0.39324 -0.03958 -0.40122 -0.04329 C -0.40261 -0.04514 -0.40383 -0.04699 -0.40539 -0.04861 C -0.40799 -0.05116 -0.41338 -0.05579 -0.41338 -0.05579 C -0.41633 -0.06157 -0.42258 -0.06991 -0.42692 -0.07384 C -0.42779 -0.07569 -0.42848 -0.07778 -0.4297 -0.0794 C -0.43074 -0.08079 -0.43265 -0.08125 -0.43369 -0.08287 C -0.4415 -0.09583 -0.42709 -0.08079 -0.43907 -0.0919 C -0.44272 -0.10602 -0.45174 -0.11713 -0.45539 -0.13148 C -0.45487 -0.14583 -0.4547 -0.16042 -0.454 -0.17477 C -0.45331 -0.18796 -0.44567 -0.20046 -0.44046 -0.21088 C -0.43508 -0.22153 -0.43438 -0.23403 -0.42553 -0.24144 C -0.42101 -0.25069 -0.41633 -0.26019 -0.40938 -0.26667 C -0.40365 -0.27755 -0.4099 -0.2669 -0.40261 -0.27569 C -0.39185 -0.28843 -0.39862 -0.28495 -0.39046 -0.28819 C -0.38091 -0.30162 -0.36685 -0.30579 -0.354 -0.31181 C -0.34966 -0.31389 -0.34619 -0.31875 -0.34185 -0.32083 C -0.3356 -0.32014 -0.32917 -0.32037 -0.32292 -0.31898 C -0.32049 -0.31852 -0.31841 -0.3162 -0.31615 -0.31528 C -0.31042 -0.31296 -0.30435 -0.31204 -0.29862 -0.30995 C -0.29081 -0.30694 -0.28334 -0.30185 -0.27553 -0.29907 C -0.26147 -0.29421 -0.24654 -0.29352 -0.2323 -0.29005 C -0.22605 -0.28843 -0.21945 -0.28403 -0.21338 -0.28287 C -0.20296 -0.28079 -0.19272 -0.27917 -0.1823 -0.27755 C -0.16702 -0.27824 -0.15174 -0.27778 -0.13647 -0.2794 C -0.12657 -0.28056 -0.11338 -0.30648 -0.10539 -0.31343 C -0.09949 -0.32523 -0.09272 -0.3338 -0.08907 -0.34769 C -0.09046 -0.36482 -0.09133 -0.36898 -0.10001 -0.38009 C -0.10088 -0.38264 -0.10122 -0.38565 -0.10261 -0.3875 C -0.10487 -0.39051 -0.11077 -0.39468 -0.11077 -0.39468 C -0.11372 -0.40046 -0.11997 -0.4088 -0.12431 -0.41273 C -0.1316 -0.42755 -0.12171 -0.40903 -0.13108 -0.42153 C -0.13751 -0.43009 -0.12935 -0.42523 -0.13785 -0.42894 C -0.14341 -0.43634 -0.15035 -0.44375 -0.15799 -0.44676 C -0.16754 -0.45509 -0.15574 -0.44583 -0.16893 -0.45232 C -0.17049 -0.45301 -0.17154 -0.45486 -0.17292 -0.45579 C -0.17466 -0.45671 -0.17657 -0.45694 -0.17831 -0.45764 C -0.1856 -0.46435 -0.1941 -0.46852 -0.20261 -0.47199 C -0.21233 -0.47593 -0.21546 -0.48056 -0.22692 -0.48287 C -0.23334 -0.48588 -0.23924 -0.48773 -0.24584 -0.49005 C -0.26025 -0.50278 -0.27327 -0.49051 -0.28647 -0.48472 C -0.29584 -0.47639 -0.29185 -0.47986 -0.29862 -0.47384 C -0.3099 -0.46389 -0.29497 -0.48148 -0.3066 -0.46852 C -0.30817 -0.4669 -0.30904 -0.46412 -0.31077 -0.46296 C -0.3132 -0.46111 -0.31893 -0.45949 -0.31893 -0.45949 C -0.32292 -0.45417 -0.33542 -0.43796 -0.34046 -0.43796 L -0.34723 -0.42708 " pathEditMode="relative" ptsTypes="ffffffffffffffff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8.14815E-6 C -0.01442 -0.00649 0.00659 0.00138 -0.00817 0.00185 C -0.0231 0.00231 -0.03785 0.00069 -0.05278 -8.14815E-6 C -0.06442 -0.00533 -0.05817 -0.00325 -0.07171 -0.00533 C -0.07935 -0.00788 -0.08577 -0.01366 -0.09323 -0.01621 C -0.10035 -0.02269 -0.10955 -0.02524 -0.11771 -0.02894 C -0.12987 -0.03426 -0.1356 -0.05417 -0.14758 -0.0595 C -0.15417 -0.07338 -0.14549 -0.05672 -0.15417 -0.06852 C -0.15973 -0.07593 -0.16198 -0.08195 -0.17032 -0.08473 C -0.17935 -0.09213 -0.18855 -0.0963 -0.19879 -0.09908 C -0.21268 -0.10834 -0.2257 -0.11575 -0.24063 -0.12084 C -0.26407 -0.11945 -0.28629 -0.11852 -0.30955 -0.12246 C -0.34862 -0.12061 -0.3882 -0.11945 -0.42709 -0.11343 C -0.43612 -0.1095 -0.4448 -0.10463 -0.45417 -0.10278 C -0.51442 -0.10417 -0.50122 -0.10093 -0.53247 -0.10811 C -0.53386 -0.10926 -0.53508 -0.11088 -0.53664 -0.11181 C -0.53785 -0.11274 -0.53942 -0.11251 -0.54063 -0.11343 C -0.54844 -0.11922 -0.55348 -0.12616 -0.56216 -0.12963 C -0.56754 -0.1345 -0.57431 -0.13936 -0.57848 -0.14607 C -0.58837 -0.16251 -0.59376 -0.18565 -0.59879 -0.20533 C -0.6007 -0.21297 -0.60504 -0.21899 -0.60678 -0.22709 C -0.61042 -0.24352 -0.60556 -0.22917 -0.61094 -0.24329 C -0.61442 -0.27477 -0.61806 -0.3095 -0.60678 -0.33866 C -0.60452 -0.3551 -0.6073 -0.34144 -0.60278 -0.35325 C -0.60018 -0.35996 -0.60001 -0.36783 -0.5974 -0.37477 C -0.59445 -0.39399 -0.59827 -0.3757 -0.59323 -0.38913 C -0.59098 -0.39538 -0.58994 -0.40278 -0.58785 -0.40903 C -0.58542 -0.41644 -0.58178 -0.42385 -0.57848 -0.43056 C -0.57778 -0.43172 -0.57535 -0.44329 -0.57448 -0.44676 C -0.57483 -0.45348 -0.57344 -0.46088 -0.5757 -0.46667 C -0.57657 -0.46899 -0.59115 -0.47292 -0.59323 -0.47385 C -0.61077 -0.48079 -0.61424 -0.47801 -0.64063 -0.4794 C -0.64202 -0.47987 -0.64462 -0.48102 -0.64462 -0.48102 " pathEditMode="relative" ptsTypes="ffffffffffffffffffffffffffffffffA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63" y="2967335"/>
            <a:ext cx="851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4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102" y="141277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живем в обществе, где надо соблюдать определенные нормы 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поведения, в том числе и в дорожно-транспортной обстановке. С увеличением количества автомобилей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 увеличивается число дорожно-транспортных происшествий.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они, к сожалению, и с участием детей дошкольного возраста.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12977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у детей старшего дошкольного возраста основы безопасного поведения на улице, знание правил дорожного движения.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дорожного движения, дорожными знаками, предназначенными для водителей и пешеходов.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предвидеть опасное событие.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осторожность, внимательность,  самостоятельность, ответственность и осмотрительность на дороге;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познавательную активность, способствовать развитию коммуникативных навыков;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Способствовать развитию речи детей, пополнению активного и пассивного словаря детей в процессе работы;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связную речь;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навыки личной безопасности и чувство самосохранения;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9304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Мультфильм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67556"/>
            <a:ext cx="2736304" cy="186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44" y="4509120"/>
            <a:ext cx="2806072" cy="17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934" y="1816310"/>
            <a:ext cx="2408465" cy="20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4417230"/>
            <a:ext cx="2808313" cy="19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152" y="3854067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щучьему веленью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6077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Летучий корабль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3934" y="3881722"/>
            <a:ext cx="2624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Паровозик 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1" y="6352665"/>
            <a:ext cx="280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кота Леопольда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все ли знаки стоят на своем месте?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00" r="19800" b="22266"/>
          <a:stretch/>
        </p:blipFill>
        <p:spPr bwMode="auto">
          <a:xfrm>
            <a:off x="800104" y="1988840"/>
            <a:ext cx="2578608" cy="19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52846"/>
            <a:ext cx="2592288" cy="20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45" y="4509120"/>
            <a:ext cx="2596580" cy="21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17" t="5013" r="3021" b="29314"/>
          <a:stretch/>
        </p:blipFill>
        <p:spPr bwMode="auto">
          <a:xfrm>
            <a:off x="5139329" y="2528433"/>
            <a:ext cx="1045407" cy="15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9" r="29379" b="12457"/>
          <a:stretch/>
        </p:blipFill>
        <p:spPr bwMode="auto">
          <a:xfrm>
            <a:off x="6184736" y="4280544"/>
            <a:ext cx="2563728" cy="23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34" t="3173" r="3557" b="60894"/>
          <a:stretch/>
        </p:blipFill>
        <p:spPr bwMode="auto">
          <a:xfrm>
            <a:off x="3378712" y="2528433"/>
            <a:ext cx="1279552" cy="15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37" r="26567"/>
          <a:stretch/>
        </p:blipFill>
        <p:spPr bwMode="auto">
          <a:xfrm>
            <a:off x="5139329" y="5026682"/>
            <a:ext cx="1133856" cy="156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75" t="13391" r="33962" b="15767"/>
          <a:stretch/>
        </p:blipFill>
        <p:spPr bwMode="auto">
          <a:xfrm>
            <a:off x="3379099" y="5089680"/>
            <a:ext cx="958595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7694" y="3835532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7495E-6 C -0.00782 -0.00232 -0.00139 -0.00024 -0.00782 -0.00301 C -0.01006 -0.00394 -0.0144 -0.00579 -0.0144 -0.00579 C -0.01822 -0.01088 -0.02013 -0.01296 -0.02534 -0.01458 C -0.03437 -0.02082 -0.04444 -0.02383 -0.054 -0.02776 C -0.06233 -0.03586 -0.06302 -0.04557 -0.06822 -0.05575 C -0.07065 -0.06593 -0.06736 -0.05367 -0.07256 -0.06593 C -0.07499 -0.07171 -0.07552 -0.08027 -0.0769 -0.08652 C -0.07881 -0.09554 -0.08159 -0.10456 -0.08473 -0.11289 C -0.08612 -0.12422 -0.09063 -0.13949 -0.09566 -0.14944 C -0.09723 -0.15568 -0.09948 -0.161 -0.10122 -0.16702 C -0.10053 -0.17049 -0.10087 -0.17465 -0.09896 -0.1772 C -0.09705 -0.17974 -0.09237 -0.18298 -0.09237 -0.18298 C -0.08577 -0.19593 -0.09514 -0.17812 -0.08681 -0.19177 C -0.07847 -0.20542 -0.09028 -0.18737 -0.0835 -0.20056 C -0.08124 -0.20495 -0.07795 -0.20935 -0.07483 -0.21236 C -0.07447 -0.21374 -0.07447 -0.2156 -0.07361 -0.21675 C -0.07274 -0.21791 -0.07135 -0.21745 -0.07031 -0.21814 C -0.06683 -0.22045 -0.06319 -0.22508 -0.06041 -0.22855 C -0.05208 -0.23873 -0.0448 -0.25099 -0.03524 -0.25908 C -0.03072 -0.2681 -0.02395 -0.27435 -0.0177 -0.28106 C -0.01093 -0.28846 -0.00729 -0.29933 -5.55556E-7 -0.30604 C 0.00121 -0.31136 0.00538 -0.31923 0.00868 -0.32223 C 0.01025 -0.32802 0.01007 -0.33033 0.01423 -0.3338 C 0.01459 -0.33519 0.01632 -0.33773 0.01528 -0.3382 C 0.01285 -0.33935 0.00226 -0.33449 0.01094 -0.3382 C 0.01459 -0.34143 0.01563 -0.34513 0.0198 -0.34699 C 0.02535 -0.35878 0.01806 -0.34537 0.02518 -0.353 C 0.02622 -0.35416 0.02639 -0.35624 0.02744 -0.35739 C 0.03195 -0.36248 0.03612 -0.36572 0.04167 -0.36757 C 0.04271 -0.3685 0.04376 -0.36989 0.04497 -0.37058 C 0.04705 -0.37174 0.05157 -0.37336 0.05157 -0.37336 C 0.06025 -0.38122 0.07414 -0.37706 0.08351 -0.37636 C 0.09271 -0.37336 0.1 -0.37151 0.10989 -0.37058 C 0.12935 -0.3648 0.14341 -0.36549 0.1658 -0.36457 C 0.17153 -0.36272 0.17657 -0.35925 0.1823 -0.35739 C 0.18612 -0.35485 0.18942 -0.35161 0.19341 -0.34999 C 0.19983 -0.34398 0.204 -0.33796 0.21198 -0.33542 C 0.21945 -0.32871 0.22744 -0.32524 0.23508 -0.31923 C 0.24063 -0.31483 0.24549 -0.31044 0.25157 -0.30743 C 0.25521 -0.30257 0.25469 -0.3028 0.25921 -0.29864 C 0.26129 -0.29656 0.2658 -0.29286 0.2658 -0.29286 C 0.2665 -0.29147 0.26719 -0.28962 0.26806 -0.28846 C 0.26893 -0.2873 0.27049 -0.28684 0.27136 -0.28545 C 0.27535 -0.27921 0.27969 -0.26996 0.28126 -0.26209 C 0.28247 -0.25584 0.28681 -0.24451 0.28681 -0.24451 C 0.28855 -0.23526 0.29011 -0.22577 0.29219 -0.21675 C 0.2915 -0.20287 0.29115 -0.19362 0.28681 -0.18159 C 0.28473 -0.16933 0.2856 -0.1573 0.28785 -0.14504 C 0.28907 -0.12006 0.29115 -0.10988 0.28889 -0.08212 C 0.28872 -0.0805 0.28733 -0.07935 0.28681 -0.07773 C 0.28264 -0.06501 0.28108 -0.0576 0.27466 -0.04696 C 0.26841 -0.02013 0.25296 -0.01411 0.23403 -0.01018 C 0.21355 -0.01134 0.19514 -0.01597 0.17466 -0.01758 C 0.17014 -0.01897 0.16719 -0.02198 0.16251 -0.02337 C 0.15747 -0.02753 0.15365 -0.02846 0.14827 -0.03077 C 0.14341 -0.03516 0.13751 -0.0391 0.13178 -0.04095 C 0.11494 -0.05807 0.09619 -0.07241 0.08126 -0.0923 C 0.0783 -0.09623 0.07483 -0.10086 0.0724 -0.10549 C 0.07032 -0.10919 0.06945 -0.11405 0.06702 -0.11728 C 0.06476 -0.12006 0.06042 -0.12584 0.06042 -0.12584 C 0.0573 -0.13695 0.06181 -0.12214 0.05591 -0.13625 C 0.05261 -0.14435 0.05001 -0.1543 0.04497 -0.161 C 0.04202 -0.17326 0.03629 -0.18483 0.03178 -0.19616 C 0.03004 -0.20842 0.02639 -0.21976 0.0231 -0.23132 C 0.02032 -0.24081 0.02014 -0.25214 0.01858 -0.26209 C 0.01841 -0.26926 0.01806 -0.29424 0.0165 -0.30604 C 0.01355 -0.32663 0.0099 -0.34652 0.0099 -0.36757 " pathEditMode="relative" ptsTypes="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6694E-6 C 0.0191 0.00093 0.0382 0.00093 0.05712 0.0044 C 0.06458 0.00301 0.08368 0.00278 0.09236 -0.00578 C 0.09965 -0.01318 0.10243 -0.02382 0.11111 -0.02914 C 0.11649 -0.03816 0.12257 -0.04464 0.12865 -0.05274 C 0.13142 -0.05644 0.13264 -0.06199 0.13524 -0.06592 C 0.13663 -0.068 0.13837 -0.06939 0.13958 -0.07171 C 0.14236 -0.07679 0.14722 -0.0879 0.14722 -0.0879 C 0.1507 -0.10455 0.15208 -0.1219 0.15382 -0.13902 C 0.15521 -0.15197 0.15816 -0.16423 0.15938 -0.17719 C 0.15868 -0.19407 0.15799 -0.21235 0.15052 -0.22692 C 0.14948 -0.23132 0.14913 -0.23617 0.14722 -0.24011 C 0.14254 -0.25005 0.13507 -0.25722 0.12969 -0.26648 C 0.12604 -0.27295 0.12344 -0.28036 0.11979 -0.28683 C 0.11042 -0.30303 0.09809 -0.31876 0.08681 -0.3324 C 0.0842 -0.33564 0.08229 -0.34004 0.07917 -0.34258 C 0.07726 -0.34397 0.07535 -0.34513 0.07361 -0.34698 C 0.0684 -0.35276 0.06563 -0.36016 0.05938 -0.36317 C 0.05139 -0.37381 0.04288 -0.38214 0.03299 -0.38931 C 0.03004 -0.39139 0.02708 -0.39324 0.02413 -0.39532 C 0.02274 -0.39625 0.01979 -0.3981 0.01979 -0.3981 C 0.0007 -0.4247 -0.04549 -0.42701 -0.07031 -0.42886 C -0.11042 -0.42817 -0.14983 -0.43118 -0.18889 -0.41869 C -0.19913 -0.41198 -0.19462 -0.41406 -0.20208 -0.41128 C -0.21059 -0.40249 -0.21788 -0.39232 -0.22743 -0.38515 C -0.23351 -0.37312 -0.24358 -0.36456 -0.25052 -0.35276 C -0.25521 -0.33125 -0.26823 -0.31945 -0.27361 -0.29863 C -0.27274 -0.28151 -0.27205 -0.2644 -0.27031 -0.24751 C -0.27066 -0.23826 -0.27031 -0.22877 -0.27135 -0.21952 C -0.27187 -0.21536 -0.27396 -0.21189 -0.27465 -0.20795 C -0.27587 -0.20078 -0.27691 -0.18598 -0.27691 -0.18598 C -0.27656 -0.1758 -0.27847 -0.16423 -0.27465 -0.15521 C -0.26094 -0.12329 -0.24444 -0.09437 -0.22517 -0.0687 C -0.2191 -0.0606 -0.21389 -0.04904 -0.2066 -0.04233 C -0.19288 -0.02961 -0.20781 -0.04325 -0.19115 -0.03215 C -0.17812 -0.02336 -0.17083 -0.01596 -0.15608 -0.01318 C -0.13177 -2.26694E-6 -0.10608 0.00509 -0.08021 0.00879 C -0.06823 0.01411 -0.05642 0.01573 -0.04392 0.01758 C -0.01424 0.01643 -0.0118 0.01597 0.0099 0.01041 C 0.0184 0.00486 0.02014 -0.00485 0.02639 -0.01318 C 0.03403 -0.03724 0.03837 -0.05921 0.04184 -0.08489 C 0.04219 -0.10478 0.04149 -0.13809 0.04392 -0.16238 C 0.04601 -0.18436 0.05122 -0.20518 0.05382 -0.22692 C 0.05313 -0.24658 0.05573 -0.28013 0.04618 -0.29863 C 0.04306 -0.31159 0.04063 -0.32523 0.03524 -0.3368 C 0.03403 -0.34258 0.03333 -0.34651 0.03073 -0.35137 C 0.02986 -0.35716 0.0283 -0.36363 0.02639 -0.36895 C 0.02517 -0.37219 0.02292 -0.3745 0.02205 -0.37774 C 0.0217 -0.37913 0.02188 -0.38098 0.02101 -0.38214 C 0.01945 -0.38422 0.01667 -0.38399 0.01441 -0.38515 C 0.01337 -0.38515 -0.00434 -0.38769 -0.00434 -0.37913 " pathEditMode="relative" ptsTypes="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728E-6 C -0.00504 0.00463 -0.01059 0.00763 -0.0165 0.01018 C -0.02153 0.01504 -0.02709 0.01804 -0.03195 0.02336 C -0.03629 0.02822 -0.04011 0.03562 -0.0441 0.04094 C -0.04584 0.04326 -0.04879 0.04326 -0.0507 0.04534 C -0.06094 0.05644 -0.04757 0.04395 -0.05729 0.05274 C -0.05868 0.05853 -0.06181 0.06176 -0.06389 0.06732 C -0.06719 0.08628 -0.06719 0.10548 -0.07049 0.12445 C -0.07309 0.13972 -0.0783 0.15406 -0.08039 0.16979 C -0.07917 0.19246 -0.07674 0.21698 -0.07049 0.23872 C -0.06875 0.24497 -0.06771 0.24474 -0.06493 0.25052 C -0.06111 0.25862 -0.05903 0.26764 -0.05504 0.27527 C -0.05191 0.28129 -0.04705 0.28591 -0.04514 0.29285 C -0.04115 0.30743 -0.03577 0.32015 -0.02865 0.33241 C -0.02726 0.34004 -0.02361 0.34837 -0.01979 0.35438 C -0.01719 0.35855 -0.01407 0.36225 -0.01111 0.36618 C -0.01007 0.36757 -0.00782 0.37058 -0.00782 0.37081 C -0.00591 0.37775 0.00382 0.38839 0.00989 0.39093 C 0.01649 0.39972 0.02465 0.40713 0.03402 0.4099 C 0.04444 0.418 0.05156 0.42401 0.06371 0.42609 C 0.06632 0.42748 0.06875 0.42933 0.07135 0.43049 C 0.07673 0.4328 0.08784 0.43627 0.08784 0.4365 C 0.1 0.44576 0.11441 0.45177 0.12847 0.45385 C 0.14132 0.45339 0.15416 0.45316 0.16701 0.45246 C 0.17951 0.45177 0.19201 0.44599 0.20434 0.44367 C 0.21666 0.43882 0.22986 0.4372 0.24271 0.43488 C 0.25451 0.42818 0.26684 0.42286 0.27899 0.4173 C 0.28142 0.41499 0.28437 0.41383 0.2868 0.41152 C 0.28923 0.40898 0.2934 0.40273 0.2934 0.40296 C 0.29479 0.39487 0.296 0.38723 0.29774 0.37937 C 0.29878 0.36942 0.3 0.35624 0.3033 0.34698 C 0.30434 0.34421 0.30642 0.34236 0.30764 0.33981 C 0.30902 0.33657 0.31302 0.32015 0.31319 0.31922 C 0.31371 0.31691 0.31545 0.31552 0.31632 0.31344 C 0.32014 0.30396 0.32465 0.29424 0.32743 0.28406 C 0.33003 0.27412 0.33073 0.26348 0.33281 0.2533 C 0.33455 0.23017 0.33559 0.2075 0.33836 0.1846 C 0.33767 0.17118 0.33767 0.15499 0.33177 0.14342 C 0.32934 0.13324 0.32639 0.12168 0.32187 0.11289 C 0.31944 0.10248 0.31354 0.09137 0.30764 0.08351 C 0.30208 0.07611 0.30642 0.08559 0.30104 0.07611 C 0.29357 0.06315 0.3026 0.07426 0.29218 0.06292 C 0.28628 0.04997 0.2717 0.02822 0.2625 0.01897 C 0.25781 0.01434 0.25277 0.01041 0.24826 0.00578 C 0.24097 -0.00162 0.23489 -0.01018 0.22621 -0.01457 C 0.22482 -0.01596 0.22343 -0.01781 0.22187 -0.01897 C 0.21909 -0.02105 0.2158 -0.02221 0.21319 -0.02475 C 0.21111 -0.02683 0.20468 -0.03354 0.20104 -0.03516 C 0.19149 -0.03932 0.18107 -0.04164 0.17135 -0.04395 C 0.15468 -0.04765 0.13871 -0.05367 0.12187 -0.05552 C 0.10764 -0.05505 0.09323 -0.05552 0.07899 -0.05413 C 0.0743 -0.05367 0.07031 -0.04973 0.0658 -0.04834 C 0.0625 -0.04742 0.0559 -0.04534 0.0559 -0.04511 C 0.0467 -0.0377 0.03281 -0.03447 0.02187 -0.03215 C 0.0125 -0.02568 0.00729 -0.01295 -0.00122 -0.00578 C -0.01059 0.00208 -0.01459 0.01388 -0.02101 0.02498 C -0.02223 0.02707 -0.02414 0.02868 -0.02535 0.03077 C -0.03264 0.04349 -0.0342 0.06084 -0.03629 0.07611 C -0.03907 0.09646 -0.04427 0.11612 -0.0474 0.13625 C -0.04914 0.14735 -0.04914 0.15892 -0.05174 0.16979 C -0.05122 0.20079 -0.05209 0.22508 -0.04618 0.2533 C -0.04462 0.26833 -0.03924 0.28175 -0.03525 0.29586 C -0.02483 0.3331 -0.00556 0.37104 0.02517 0.38076 C 0.04271 0.39602 0.02048 0.37775 0.03941 0.38955 C 0.05086 0.39672 0.06232 0.40551 0.07465 0.4099 C 0.08437 0.41754 0.0901 0.4173 0.10104 0.4217 C 0.11979 0.4291 0.14097 0.43627 0.16041 0.43928 C 0.17604 0.43812 0.1967 0.43512 0.20659 0.41592 C 0.20798 0.4099 0.20989 0.40782 0.20989 0.40111 " pathEditMode="relative" rAng="0" ptsTypes="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19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49433E-6 C 0.00607 -0.0118 0.01527 -0.02151 0.02204 -0.03238 C 0.02517 -0.03747 0.02916 -0.04002 0.03194 -0.04557 C 0.04305 -0.04464 0.04982 -0.04418 0.05937 -0.03956 C 0.06996 -0.02545 0.05364 -0.0458 0.06822 -0.03238 C 0.07135 -0.02938 0.07395 -0.02545 0.0769 -0.02198 C 0.08228 -0.0155 0.08576 -0.00763 0.09235 -0.0044 C 0.09426 -0.00069 0.09565 0.0037 0.09791 0.00717 C 0.10329 0.0155 0.10972 0.02151 0.1144 0.03077 C 0.11614 0.03771 0.11978 0.04118 0.12308 0.04673 C 0.12968 0.05783 0.13437 0.07055 0.14079 0.08189 C 0.15138 0.10039 0.15937 0.12214 0.16822 0.14203 C 0.17569 0.15869 0.18437 0.17442 0.18906 0.19315 C 0.19149 0.2031 0.19253 0.21374 0.19461 0.22392 C 0.19704 0.24821 0.1934 0.27759 0.1835 0.29864 C 0.18072 0.30465 0.18072 0.30974 0.17586 0.31182 C 0.16597 0.32501 0.15156 0.32524 0.13853 0.3294 C 0.1302 0.33518 0.12117 0.33958 0.11215 0.34397 C 0.1052 0.34744 0.09826 0.35323 0.09131 0.35716 C 0.08454 0.36109 0.07656 0.36179 0.06926 0.36294 C 0.06458 0.36526 0.06006 0.36618 0.05503 0.36734 C 0.04426 0.36711 -0.00209 0.37196 -0.02518 0.36294 C -0.03334 0.3597 -0.04133 0.356 -0.04931 0.35276 C -0.054 0.35091 -0.05886 0.34999 -0.06372 0.34837 C -0.06511 0.34791 -0.06806 0.34698 -0.06806 0.34698 C -0.07848 0.33981 -0.09185 0.33796 -0.10331 0.3338 C -0.11442 0.32986 -0.09706 0.33542 -0.11094 0.33079 C -0.1139 0.32986 -0.1198 0.32801 -0.1198 0.32801 C -0.13664 0.31645 -0.15695 0.31876 -0.17466 0.31043 C -0.18542 0.30534 -0.19601 0.30025 -0.2066 0.29424 C -0.22414 0.28429 -0.20695 0.29123 -0.21858 0.28684 C -0.22431 0.28221 -0.23126 0.27967 -0.23629 0.27365 C -0.23855 0.27088 -0.24289 0.26486 -0.24289 0.26486 C -0.24462 0.25746 -0.24775 0.2533 -0.25157 0.24728 C -0.25608 0.2223 -0.25035 0.20056 -0.24619 0.17719 C -0.24567 0.16054 -0.24862 0.14272 -0.24393 0.12723 C -0.24098 0.11774 -0.23716 0.10918 -0.23299 0.10086 C -0.23143 0.09785 -0.22848 0.09207 -0.22848 0.09207 C -0.2257 0.08027 -0.21772 0.06847 -0.21199 0.05852 C -0.20956 0.05436 -0.20973 0.0495 -0.20765 0.04534 C -0.20487 0.03979 -0.19636 0.03169 -0.19341 0.02776 C -0.18907 0.02198 -0.18351 0.01851 -0.179 0.01319 C -0.17535 0.00902 -0.17535 0.00671 -0.17136 0.0044 C -0.15782 -0.00347 -0.14219 -0.01041 -0.12744 -0.01319 C -0.10799 -0.02198 -0.09879 -0.01874 -0.07466 -0.01758 C -0.0514 -0.01342 -0.02813 -0.00879 -0.00539 -0.00162 C 0.00069 0.00023 0.00277 0.00601 0.00659 0.01157 C 0.00902 0.01527 0.0144 0.02198 0.0144 0.02198 C 0.0177 0.03123 0.02169 0.0384 0.02638 0.04673 C 0.03298 0.05829 0.03663 0.07287 0.04079 0.08628 C 0.04392 0.10826 0.0394 0.08073 0.04409 0.09947 C 0.04669 0.11034 0.0486 0.12214 0.05069 0.13324 C 0.05156 0.13833 0.05294 0.14527 0.05381 0.15082 C 0.05416 0.15313 0.05503 0.15799 0.05503 0.15799 C 0.05555 0.17025 0.05711 0.18251 0.05711 0.19477 C 0.05711 0.21189 0.05676 0.22878 0.05607 0.24589 C 0.05538 0.26301 0.04739 0.27874 0.04288 0.29424 C 0.03958 0.30511 0.03697 0.31645 0.02968 0.32362 C 0.02551 0.33241 0.01822 0.33495 0.0111 0.33819 C 0.00051 0.34305 -0.00973 0.34999 -0.02084 0.35276 C -0.02674 0.3567 -0.03247 0.36063 -0.03837 0.36456 C -0.03976 0.36549 -0.04028 0.36803 -0.04167 0.36896 C -0.05244 0.37728 -0.06476 0.38099 -0.07692 0.38353 C -0.08282 0.38677 -0.08837 0.39186 -0.09445 0.39371 C -0.10522 0.40111 -0.10001 0.39903 -0.1099 0.40111 C -0.1231 0.40019 -0.13438 0.39741 -0.14723 0.39533 C -0.15556 0.3907 -0.15087 0.39348 -0.16147 0.38654 C -0.1639 0.38492 -0.16806 0.38052 -0.16806 0.38052 C -0.17067 0.3752 -0.1731 0.3752 -0.17692 0.37173 C -0.17831 0.36873 -0.17987 0.36595 -0.18126 0.36294 C -0.18195 0.36155 -0.18403 0.36179 -0.18456 0.36017 C -0.18525 0.35739 -0.18456 0.35438 -0.18456 0.35138 " pathEditMode="relative" ptsTypes="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52728" cy="930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 СИТУАЦИЯ!!!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0" r="7159" b="12365"/>
          <a:stretch/>
        </p:blipFill>
        <p:spPr bwMode="auto">
          <a:xfrm>
            <a:off x="0" y="1124745"/>
            <a:ext cx="9144000" cy="574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25252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играть в специально отведенном месте!!!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00" b="2873"/>
          <a:stretch/>
        </p:blipFill>
        <p:spPr bwMode="auto">
          <a:xfrm>
            <a:off x="251520" y="1052736"/>
            <a:ext cx="864096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ошибку совершает мальчик?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4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522267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326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ЗНАК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40" t="44400" r="39606" b="24400"/>
          <a:stretch/>
        </p:blipFill>
        <p:spPr bwMode="auto">
          <a:xfrm>
            <a:off x="599973" y="4034780"/>
            <a:ext cx="182536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3" r="50000"/>
          <a:stretch/>
        </p:blipFill>
        <p:spPr bwMode="auto">
          <a:xfrm>
            <a:off x="3670168" y="1237912"/>
            <a:ext cx="192938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43" t="7143" r="26000" b="28857"/>
          <a:stretch/>
        </p:blipFill>
        <p:spPr bwMode="auto">
          <a:xfrm>
            <a:off x="3639312" y="3902192"/>
            <a:ext cx="1956816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00" t="69000" r="15100" b="10200"/>
          <a:stretch/>
        </p:blipFill>
        <p:spPr bwMode="auto">
          <a:xfrm>
            <a:off x="6300192" y="3902192"/>
            <a:ext cx="1944216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90" t="1832" r="2210" b="14045"/>
          <a:stretch/>
        </p:blipFill>
        <p:spPr bwMode="auto">
          <a:xfrm>
            <a:off x="6804248" y="1389074"/>
            <a:ext cx="1829136" cy="18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755</TotalTime>
  <Words>357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Викторина по ПДД для детей и взрослых.</vt:lpstr>
      <vt:lpstr>Презентация PowerPoint</vt:lpstr>
      <vt:lpstr>Угадай Мультфильм</vt:lpstr>
      <vt:lpstr>Посмотри, все ли знаки стоят на своем месте?</vt:lpstr>
      <vt:lpstr>ОПАСНАЯ СИТУАЦИЯ!!!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 загадку!?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ПДД для детей и взрослых.</dc:title>
  <dc:creator>Мария Калашникова</dc:creator>
  <cp:lastModifiedBy>Мария Калашникова</cp:lastModifiedBy>
  <cp:revision>19</cp:revision>
  <dcterms:created xsi:type="dcterms:W3CDTF">2016-12-05T06:57:28Z</dcterms:created>
  <dcterms:modified xsi:type="dcterms:W3CDTF">2016-12-07T17:41:05Z</dcterms:modified>
</cp:coreProperties>
</file>