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19"/>
  </p:notesMasterIdLst>
  <p:sldIdLst>
    <p:sldId id="256" r:id="rId2"/>
    <p:sldId id="274" r:id="rId3"/>
    <p:sldId id="260" r:id="rId4"/>
    <p:sldId id="261" r:id="rId5"/>
    <p:sldId id="262" r:id="rId6"/>
    <p:sldId id="263" r:id="rId7"/>
    <p:sldId id="264" r:id="rId8"/>
    <p:sldId id="265" r:id="rId9"/>
    <p:sldId id="271" r:id="rId10"/>
    <p:sldId id="257" r:id="rId11"/>
    <p:sldId id="273" r:id="rId12"/>
    <p:sldId id="270" r:id="rId13"/>
    <p:sldId id="266" r:id="rId14"/>
    <p:sldId id="267" r:id="rId15"/>
    <p:sldId id="268" r:id="rId16"/>
    <p:sldId id="269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4D6DE-DE60-4F6B-B5B2-495529EB6B11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15AC3-BE41-4938-A52F-5AF1AB091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76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15AC3-BE41-4938-A52F-5AF1AB09168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09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3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6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97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276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067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22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985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2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9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73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90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0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80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27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87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63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3A116-CC74-439E-9A21-3157D73DD9F2}" type="datetimeFigureOut">
              <a:rPr lang="ru-RU" smtClean="0"/>
              <a:t>03.12.2016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734C77-95A2-4C22-BFA3-49CD170CF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56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2518" y="1129076"/>
            <a:ext cx="7246962" cy="26104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экспериментальной деятельности  в  младшем  дошкольном возрасте</a:t>
            </a:r>
            <a:br>
              <a:rPr lang="ru-RU" sz="49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br>
              <a:rPr lang="ru-RU" sz="4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МБДОУ д/с № 10</a:t>
            </a:r>
            <a:br>
              <a:rPr lang="ru-RU" sz="4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Агапова  Светлана Владимировна</a:t>
            </a:r>
            <a:b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44411" y="441448"/>
            <a:ext cx="771525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Направления  в  организация экспериментальной  деятельности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2480269" y="1584448"/>
            <a:ext cx="357187" cy="642937"/>
          </a:xfrm>
          <a:prstGeom prst="downArrow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10" y="1598982"/>
            <a:ext cx="420660" cy="67061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416474" y="2284134"/>
            <a:ext cx="2643187" cy="164306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Неживая  природа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60456" y="2269600"/>
            <a:ext cx="2643188" cy="17145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Живая  природа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31" y="1584448"/>
            <a:ext cx="414564" cy="281659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920126" y="4443259"/>
            <a:ext cx="4786313" cy="221456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Человек:  рукотворный  мир,  материалы  и  их  свойства</a:t>
            </a:r>
          </a:p>
        </p:txBody>
      </p:sp>
    </p:spTree>
    <p:extLst>
      <p:ext uri="{BB962C8B-B14F-4D97-AF65-F5344CB8AC3E}">
        <p14:creationId xmlns:p14="http://schemas.microsoft.com/office/powerpoint/2010/main" val="10972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1227" y="63689"/>
            <a:ext cx="4590702" cy="864358"/>
          </a:xfrm>
        </p:spPr>
        <p:txBody>
          <a:bodyPr/>
          <a:lstStyle/>
          <a:p>
            <a:r>
              <a:rPr lang="ru-RU" dirty="0" smtClean="0"/>
              <a:t>Игры-эксперименты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034023"/>
              </p:ext>
            </p:extLst>
          </p:nvPr>
        </p:nvGraphicFramePr>
        <p:xfrm>
          <a:off x="300250" y="654539"/>
          <a:ext cx="11136572" cy="6225495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5314944"/>
                <a:gridCol w="187083"/>
                <a:gridCol w="5634545"/>
              </a:tblGrid>
              <a:tr h="142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Младшая  группа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 группа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8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Живая  природа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4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 кого какие детки»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любят растения?»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«Зачем зайчику другая шубка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8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Неживая  природа -  ВОДА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5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«Узнаем, какая вода»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живёт в воде»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«Пейте куклы вкусный сок»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Тает льдинка»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«Окрашивание воды»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«Изготовление цветных льдинок»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«Времена года»</a:t>
                      </a:r>
                      <a:b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8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Неживая  природа - ВОЗДУХ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3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в пакете?»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«Мыльные пузырьки»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Кто разбудил китёнка»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в пакете?»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«Поиск воздуха»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8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Неживая  природа - Песок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– волшебники»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«Почему песок хорошо сыплется?»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«Где вода?»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«Посадим  дерево»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</a:tr>
              <a:tr h="1988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2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«Наши помощники»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«Умный» нос.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«Язычок – помощник»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</a:tr>
              <a:tr h="1988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Рукотворный мир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«Бумага, ее качества и свойства»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«Древесина, ее качества и свойства»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«Ткань, ее качества и свойства»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«Стекло, его качества и свойства»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«Резина, ее качества и свойства»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«Металл, его качества и свойства»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4" marR="5069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6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0" y="169521"/>
            <a:ext cx="4929961" cy="397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77" y="2647431"/>
            <a:ext cx="4495675" cy="404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45" y="1522413"/>
            <a:ext cx="3969260" cy="439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41696" y="4708478"/>
            <a:ext cx="2606722" cy="6960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 кого  какие  детки?»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20918" y="1856097"/>
            <a:ext cx="2934269" cy="6687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 прячутся детки?»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269" y="7695"/>
            <a:ext cx="688301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674961" y="341880"/>
            <a:ext cx="6990675" cy="1357313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rgbClr val="002060"/>
            </a:solidFill>
            <a:prstDash val="soli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  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Живая 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Опыты  с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растениями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85" y="1646734"/>
            <a:ext cx="3131731" cy="437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03" y="1772633"/>
            <a:ext cx="3152997" cy="437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330055" y="6217065"/>
            <a:ext cx="4148918" cy="457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 любят  растения?»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141770" y="291731"/>
            <a:ext cx="6858048" cy="1143008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2060"/>
            </a:solidFill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rgbClr val="A19574">
                <a:shade val="60000"/>
                <a:satMod val="110000"/>
              </a:srgbClr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Неживая  природа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47" y="2955547"/>
            <a:ext cx="4508801" cy="372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570794" y="1950448"/>
            <a:ext cx="2720581" cy="6835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«Тает  льдинка»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6473" y="4819156"/>
            <a:ext cx="2593074" cy="7848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«Пейте  куклы  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вкусный  сок»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" y="291730"/>
            <a:ext cx="4654294" cy="391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582" y="2154819"/>
            <a:ext cx="3759065" cy="457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58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73206" y="177824"/>
            <a:ext cx="6439269" cy="1143008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Неживая  природа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ВОЗДУХ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38" y="5776039"/>
            <a:ext cx="3636655" cy="7779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 разбудил китенка?»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322"/>
            <a:ext cx="3590783" cy="426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57" y="2906973"/>
            <a:ext cx="2749681" cy="395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83" y="0"/>
            <a:ext cx="4341852" cy="372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83" y="2845558"/>
            <a:ext cx="3590783" cy="407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877891" y="1724941"/>
            <a:ext cx="4048562" cy="7779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«Игры с воздушным  шариком и соломинкой»</a:t>
            </a: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647943" y="285728"/>
            <a:ext cx="6286500" cy="1000132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Рукотворный  мир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19157" y="6186557"/>
            <a:ext cx="3295454" cy="5715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умага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Ткань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2" y="1285860"/>
            <a:ext cx="4959134" cy="472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4" y="1285860"/>
            <a:ext cx="5613990" cy="4726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4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2" y="2032091"/>
            <a:ext cx="3258627" cy="355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4" y="3398293"/>
            <a:ext cx="4229101" cy="326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26" y="68728"/>
            <a:ext cx="3309698" cy="309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1333055" y="68728"/>
            <a:ext cx="5790180" cy="170901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92573" y="323072"/>
            <a:ext cx="4804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Рукотворный  </a:t>
            </a:r>
            <a:r>
              <a:rPr lang="ru-RU" sz="3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мир.</a:t>
            </a:r>
          </a:p>
          <a:p>
            <a:pPr lvl="0" algn="ctr">
              <a:defRPr/>
            </a:pPr>
            <a:r>
              <a:rPr lang="ru-RU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реобразование</a:t>
            </a:r>
            <a:endParaRPr lang="ru-RU" sz="3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7812" y="5959992"/>
            <a:ext cx="3670163" cy="6960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«Украсим  наш  участок  цветными  льдинками»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2895" y="2422827"/>
            <a:ext cx="4878281" cy="358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46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0" y="122829"/>
            <a:ext cx="8984776" cy="6632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59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4283" y="683463"/>
            <a:ext cx="8911687" cy="1280890"/>
          </a:xfrm>
        </p:spPr>
        <p:txBody>
          <a:bodyPr>
            <a:noAutofit/>
          </a:bodyPr>
          <a:lstStyle/>
          <a:p>
            <a:r>
              <a:rPr lang="ru-RU" altLang="ru-RU" sz="4000" b="1" dirty="0" smtClean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altLang="ru-RU" sz="4000" b="1" dirty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уголка </a:t>
            </a:r>
            <a:r>
              <a:rPr lang="ru-RU" altLang="ru-RU" sz="4000" b="1" dirty="0" smtClean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5231" y="1964353"/>
            <a:ext cx="6096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первичных естественнонаучных представлений,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наблюдательности,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любознательности,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активности,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мыслительных операций (анализ, сравнение, обобщение, классификация, наблюдение) 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умений комплексно обследовать </a:t>
            </a:r>
            <a:r>
              <a:rPr lang="ru-RU" alt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предмет. </a:t>
            </a:r>
            <a:endParaRPr lang="ru-RU" altLang="ru-RU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982" y="1305636"/>
            <a:ext cx="8596668" cy="1320800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при оборудовании уголка экспериментирования в группе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9522" y="2982837"/>
            <a:ext cx="805402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для жизни и здоровья детей</a:t>
            </a:r>
            <a:r>
              <a:rPr lang="ru-RU" alt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достаточность</a:t>
            </a:r>
            <a:r>
              <a:rPr lang="ru-RU" alt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доступность   расположения.</a:t>
            </a:r>
            <a:endParaRPr lang="ru-RU" altLang="ru-RU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074" y="1278341"/>
            <a:ext cx="8596668" cy="13208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 уголка  экспериментирования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4643" y="3203068"/>
            <a:ext cx="6542049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дидактический  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оборудования    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стимулирующий</a:t>
            </a:r>
          </a:p>
        </p:txBody>
      </p:sp>
    </p:spTree>
    <p:extLst>
      <p:ext uri="{BB962C8B-B14F-4D97-AF65-F5344CB8AC3E}">
        <p14:creationId xmlns:p14="http://schemas.microsoft.com/office/powerpoint/2010/main" val="32824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151" r="20995" b="5512"/>
          <a:stretch/>
        </p:blipFill>
        <p:spPr>
          <a:xfrm rot="5400000">
            <a:off x="8731078" y="3308039"/>
            <a:ext cx="3067545" cy="3671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839" y="66503"/>
            <a:ext cx="6684891" cy="803246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>Компонент дидактический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1" y="678091"/>
            <a:ext cx="4327204" cy="293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0" y="3832739"/>
            <a:ext cx="4354286" cy="2846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51" y="468126"/>
            <a:ext cx="4537068" cy="2898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4944" y="2076107"/>
            <a:ext cx="3383374" cy="4362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285075" y="6460689"/>
            <a:ext cx="1569947" cy="21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РАКУШКИ</a:t>
            </a:r>
            <a:endParaRPr lang="ru-RU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03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1983" y="134441"/>
            <a:ext cx="6662588" cy="892456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Компонент оборудования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Ася\Desktop\ДЕТСКИЙ  САД\18)Подгот.гр.Солнышко 2010-2011\Уголок экспериментирования\DSCF2151.JPG"/>
          <p:cNvPicPr>
            <a:picLocks noChangeAspect="1" noChangeArrowheads="1"/>
          </p:cNvPicPr>
          <p:nvPr/>
        </p:nvPicPr>
        <p:blipFill rotWithShape="1">
          <a:blip r:embed="rId2" cstate="print"/>
          <a:srcRect t="28635" b="12126"/>
          <a:stretch/>
        </p:blipFill>
        <p:spPr bwMode="auto">
          <a:xfrm>
            <a:off x="9445953" y="426021"/>
            <a:ext cx="2560219" cy="223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Ася\Desktop\ДЕТСКИЙ  САД\18)Подгот.гр.Солнышко 2010-2011\Уголок экспериментирования\DSCF2150.JPG"/>
          <p:cNvPicPr>
            <a:picLocks noChangeAspect="1" noChangeArrowheads="1"/>
          </p:cNvPicPr>
          <p:nvPr/>
        </p:nvPicPr>
        <p:blipFill rotWithShape="1">
          <a:blip r:embed="rId3" cstate="print"/>
          <a:srcRect l="10737" r="5792"/>
          <a:stretch/>
        </p:blipFill>
        <p:spPr bwMode="auto">
          <a:xfrm>
            <a:off x="123643" y="231614"/>
            <a:ext cx="2756848" cy="3479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9243" y="1531151"/>
            <a:ext cx="4660710" cy="3026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5801" r="15657" b="7448"/>
          <a:stretch/>
        </p:blipFill>
        <p:spPr>
          <a:xfrm rot="5400000">
            <a:off x="8791337" y="3528985"/>
            <a:ext cx="3794081" cy="2825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r="5174" b="10846"/>
          <a:stretch/>
        </p:blipFill>
        <p:spPr>
          <a:xfrm>
            <a:off x="103817" y="3898171"/>
            <a:ext cx="4768434" cy="2889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 descr="C:\Users\Ася\Desktop\ДЕТСКИЙ  САД\18)Подгот.гр.Солнышко 2010-2011\Уголок экспериментирования\DSCF2153.JPG"/>
          <p:cNvPicPr/>
          <p:nvPr/>
        </p:nvPicPr>
        <p:blipFill rotWithShape="1">
          <a:blip r:embed="rId7" cstate="print"/>
          <a:srcRect l="7233" t="390" r="20335" b="778"/>
          <a:stretch/>
        </p:blipFill>
        <p:spPr bwMode="auto">
          <a:xfrm>
            <a:off x="5872621" y="3669603"/>
            <a:ext cx="2822905" cy="3168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5069" r="22854" b="6838"/>
          <a:stretch/>
        </p:blipFill>
        <p:spPr>
          <a:xfrm rot="5400000">
            <a:off x="6532018" y="675195"/>
            <a:ext cx="2794852" cy="2872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56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065" y="360611"/>
            <a:ext cx="5732059" cy="914758"/>
          </a:xfrm>
        </p:spPr>
        <p:txBody>
          <a:bodyPr>
            <a:no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Компонент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стимулирующий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28" y="58769"/>
            <a:ext cx="2441448" cy="4681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106911"/>
            <a:ext cx="3091543" cy="4117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Для уголка экспериментиров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2" y="2387649"/>
            <a:ext cx="4105275" cy="316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97" y="4009288"/>
            <a:ext cx="4140200" cy="276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028597" y="1692322"/>
            <a:ext cx="2265528" cy="4733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Гном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67491" y="5671265"/>
            <a:ext cx="2265528" cy="11867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 выполнения опытов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5295" y="4483047"/>
            <a:ext cx="2265528" cy="81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Зайка-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любознайка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764" y="961643"/>
            <a:ext cx="8596668" cy="1320800"/>
          </a:xfrm>
        </p:spPr>
        <p:txBody>
          <a:bodyPr>
            <a:normAutofit/>
          </a:bodyPr>
          <a:lstStyle/>
          <a:p>
            <a:r>
              <a:rPr lang="ru-RU" altLang="ru-RU" sz="3500" b="1" dirty="0">
                <a:solidFill>
                  <a:srgbClr val="33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уголке экспериментальной деятельности  должны быть выделены: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3349" y="2282443"/>
            <a:ext cx="7720083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постоянной выставки, где размещают музей, различные коллекции. Экспонаты, редкие предметы (раковины, </a:t>
            </a:r>
            <a:r>
              <a:rPr lang="ru-RU" alt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камни, </a:t>
            </a: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перья и т. п.)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приборов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материалов (природного, "бросового")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проведения опытов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buFont typeface="Wingdings" panose="05000000000000000000" pitchFamily="2" charset="2"/>
              <a:buChar char="l"/>
            </a:pPr>
            <a:r>
              <a:rPr lang="ru-RU" alt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неструктурированных материалов (песок, вода, </a:t>
            </a:r>
            <a:r>
              <a:rPr lang="ru-RU" alt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опилки, </a:t>
            </a:r>
            <a:r>
              <a:rPr lang="ru-RU" alt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пенопласт и др.) </a:t>
            </a:r>
          </a:p>
        </p:txBody>
      </p:sp>
    </p:spTree>
    <p:extLst>
      <p:ext uri="{BB962C8B-B14F-4D97-AF65-F5344CB8AC3E}">
        <p14:creationId xmlns:p14="http://schemas.microsoft.com/office/powerpoint/2010/main" val="17099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1859</TotalTime>
  <Words>404</Words>
  <Application>Microsoft Office PowerPoint</Application>
  <PresentationFormat>Широкоэкранный</PresentationFormat>
  <Paragraphs>91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Gungsuh</vt:lpstr>
      <vt:lpstr>Arial</vt:lpstr>
      <vt:lpstr>Calibri</vt:lpstr>
      <vt:lpstr>Franklin Gothic Book</vt:lpstr>
      <vt:lpstr>Times New Roman</vt:lpstr>
      <vt:lpstr>Trebuchet MS</vt:lpstr>
      <vt:lpstr>Wingdings</vt:lpstr>
      <vt:lpstr>Wingdings 3</vt:lpstr>
      <vt:lpstr>Грань</vt:lpstr>
      <vt:lpstr>Уголок экспериментальной деятельности  в  младшем  дошкольном возрасте  Подготовила воспитатель  МБДОУ д/с № 10  Агапова  Светлана Владимировна  </vt:lpstr>
      <vt:lpstr>Презентация PowerPoint</vt:lpstr>
      <vt:lpstr>Задачи уголка  экспериментирования</vt:lpstr>
      <vt:lpstr>Требования при оборудовании уголка экспериментирования в группе</vt:lpstr>
      <vt:lpstr>Компоненты  уголка  экспериментирования</vt:lpstr>
      <vt:lpstr>Компонент дидактический</vt:lpstr>
      <vt:lpstr>Компонент оборудования</vt:lpstr>
      <vt:lpstr>Компонент  стимулирующий </vt:lpstr>
      <vt:lpstr>В уголке экспериментальной деятельности  должны быть выделены:</vt:lpstr>
      <vt:lpstr>Презентация PowerPoint</vt:lpstr>
      <vt:lpstr>Игры-эксперименты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экспериментальной деятельности  в  младшем  дошкольном возрасте    Подготовила воспитатель  МБДОУ д/с № 10 Агапова  Светлана  Владимировна  18.11.2015</dc:title>
  <dc:creator>Света</dc:creator>
  <cp:lastModifiedBy>Света</cp:lastModifiedBy>
  <cp:revision>48</cp:revision>
  <dcterms:created xsi:type="dcterms:W3CDTF">2015-10-31T16:12:16Z</dcterms:created>
  <dcterms:modified xsi:type="dcterms:W3CDTF">2016-12-03T09:35:40Z</dcterms:modified>
</cp:coreProperties>
</file>