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80" r:id="rId4"/>
    <p:sldMasterId id="2147483804" r:id="rId5"/>
    <p:sldMasterId id="2147483832" r:id="rId6"/>
  </p:sldMasterIdLst>
  <p:sldIdLst>
    <p:sldId id="256" r:id="rId7"/>
    <p:sldId id="258" r:id="rId8"/>
    <p:sldId id="259" r:id="rId9"/>
    <p:sldId id="266" r:id="rId10"/>
    <p:sldId id="269" r:id="rId11"/>
    <p:sldId id="260" r:id="rId12"/>
    <p:sldId id="261" r:id="rId13"/>
    <p:sldId id="267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C89800">
              <a:alpha val="46000"/>
            </a:srgb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3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66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71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59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39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398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896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5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450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79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5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12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396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t="-2000" r="-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461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119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0" t="-1000" r="-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560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10000" t="-1000" r="-1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4814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34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459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71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183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294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611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7835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425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4088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432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98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932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80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677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912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702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634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637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77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71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796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772400" cy="1179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704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338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0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51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87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9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9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4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34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4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25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24D50-9A97-4CDD-B815-E54730942281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07BA-79F6-4FC9-804A-A1DEDC627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4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8665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Урок географии в 5 классе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Презентацию подготовила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МОУ Сосновоборской СОШ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Ельчина Елена Владимировна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41682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П. 28 </a:t>
            </a:r>
          </a:p>
          <a:p>
            <a:r>
              <a:rPr lang="ru-RU" sz="4000" dirty="0" smtClean="0"/>
              <a:t>Творческое задание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de5a_bb0390f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586" y="0"/>
            <a:ext cx="91635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Что такое природа?</a:t>
            </a:r>
          </a:p>
          <a:p>
            <a:pPr marL="514350" indent="-514350">
              <a:buAutoNum type="arabicPeriod" startAt="2"/>
            </a:pPr>
            <a:r>
              <a:rPr lang="ru-RU" dirty="0" smtClean="0"/>
              <a:t>Что такое природный объект?</a:t>
            </a:r>
          </a:p>
          <a:p>
            <a:pPr marL="514350" indent="-514350">
              <a:buNone/>
            </a:pPr>
            <a:r>
              <a:rPr lang="ru-RU" dirty="0" smtClean="0"/>
              <a:t>3.  Чем отличается живая природа от неживой?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вас на столе лежит список природных объектов. Подчеркните из этого списка те, которые относятся к живой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Взаимопроверка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u="sng" dirty="0" smtClean="0"/>
              <a:t>Дерево, медведь</a:t>
            </a:r>
            <a:r>
              <a:rPr lang="ru-RU" sz="4400" dirty="0" smtClean="0"/>
              <a:t>, камни, </a:t>
            </a:r>
            <a:r>
              <a:rPr lang="ru-RU" sz="4400" u="sng" dirty="0" smtClean="0"/>
              <a:t>бабочка, </a:t>
            </a:r>
            <a:r>
              <a:rPr lang="ru-RU" sz="4400" dirty="0" smtClean="0"/>
              <a:t>звезды, вода, солнце,</a:t>
            </a:r>
            <a:r>
              <a:rPr lang="ru-RU" sz="4400" u="sng" dirty="0" smtClean="0"/>
              <a:t> дети, цветок</a:t>
            </a:r>
            <a:r>
              <a:rPr lang="ru-RU" sz="4400" dirty="0" smtClean="0"/>
              <a:t>, сосулька.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76470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76470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276872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131840" y="76470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26876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77281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177281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26876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2276872"/>
            <a:ext cx="432048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3284984"/>
            <a:ext cx="432048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328498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5301208"/>
            <a:ext cx="504056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2780928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19672" y="2276872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19672" y="2780928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9672" y="328498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1560" y="378904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1560" y="4293096"/>
            <a:ext cx="432048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4797152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9672" y="378904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19672" y="429309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19672" y="4797152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23728" y="3284984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23728" y="378904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23728" y="2780928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23728" y="177281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23728" y="2276872"/>
            <a:ext cx="457200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23728" y="126876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27784" y="2276872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131840" y="2276872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35896" y="2276872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139952" y="2276872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1840" y="378904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Й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31840" y="328498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31840" y="2780928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39952" y="764704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31840" y="126876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Б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31840" y="177281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627784" y="3284984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627784" y="2780928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27784" y="177281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627784" y="378904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627784" y="429309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39952" y="1772816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635896" y="4797152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Р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35896" y="429309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35896" y="3789040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635896" y="3284984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635896" y="2780928"/>
            <a:ext cx="457200" cy="457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635896" y="1772816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Э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139952" y="1268760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139952" y="260648"/>
            <a:ext cx="4572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11560" y="2780928"/>
            <a:ext cx="457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6056" y="2492896"/>
            <a:ext cx="388843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Если февраль содержит 29 дней, то год называется </a:t>
            </a:r>
            <a:r>
              <a:rPr lang="ru-RU" sz="3200" dirty="0" smtClean="0"/>
              <a:t>……</a:t>
            </a:r>
            <a:endParaRPr lang="ru-RU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5076056" y="2996952"/>
            <a:ext cx="388843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2. Модель Земли</a:t>
            </a:r>
            <a:endParaRPr lang="ru-RU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076056" y="2636912"/>
            <a:ext cx="388843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3. Воображаемый путь движения Земли вокруг Солнца.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076056" y="2852936"/>
            <a:ext cx="388843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4. Основной источник света на Земле.</a:t>
            </a:r>
            <a:endParaRPr lang="ru-RU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076056" y="2780928"/>
            <a:ext cx="388843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5. Прибор для определения сторон света.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076056" y="2636912"/>
            <a:ext cx="388843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6. Год, содержащий 365 дней, 5 часов, 48 минут и 46 секунд, называется ……</a:t>
            </a:r>
            <a:endParaRPr lang="ru-RU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076056" y="2636912"/>
            <a:ext cx="388843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7. Воображаемая линия, разделяющая Северное и Южное полушария.</a:t>
            </a:r>
            <a:endParaRPr lang="ru-RU" sz="2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5076056" y="2636912"/>
            <a:ext cx="388843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8. Диаметр 12800 км, длина окружности 40000 км – это размеры …..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25922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149080"/>
            <a:ext cx="22940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420887"/>
            <a:ext cx="2667175" cy="169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725144"/>
            <a:ext cx="1906910" cy="19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4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8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0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2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0" dur="2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2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0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4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6" dur="20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13" grpId="0" build="allAtOnce" animBg="1"/>
      <p:bldP spid="18" grpId="0" build="allAtOnce" animBg="1"/>
      <p:bldP spid="31" grpId="0" build="allAtOnce" animBg="1"/>
      <p:bldP spid="33" grpId="0" build="allAtOnce" animBg="1"/>
      <p:bldP spid="34" grpId="0" build="allAtOnce" animBg="1"/>
      <p:bldP spid="35" grpId="0" build="allAtOnce" animBg="1"/>
      <p:bldP spid="36" grpId="0" build="allAtOnce" animBg="1"/>
      <p:bldP spid="55" grpId="0" build="allAtOnce" animBg="1"/>
      <p:bldP spid="48" grpId="0" build="allAtOnce" animBg="1"/>
      <p:bldP spid="57" grpId="0" build="allAtOnce" animBg="1"/>
      <p:bldP spid="58" grpId="0" build="allAtOnce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>
                <a:solidFill>
                  <a:srgbClr val="C00000"/>
                </a:solidFill>
              </a:rPr>
              <a:t>Цель урока:   узнать, какие бывают оболочки Земли и в чем их особенности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Задачи: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1)Узнать как называются оболочки Земли.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2)Изучить особенности каждой оболочки.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Почему оболочки Земли назвали именно оболочками?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600200"/>
          <a:ext cx="8712969" cy="2188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04323"/>
                <a:gridCol w="2904323"/>
                <a:gridCol w="2904323"/>
              </a:tblGrid>
              <a:tr h="109442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Название оболочки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Определение понятия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Особенности оболочки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9442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Литосфера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Твёрдая оболочка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Её толщина от 50 до 200 км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610086"/>
          <a:ext cx="7776864" cy="5930923"/>
        </p:xfrm>
        <a:graphic>
          <a:graphicData uri="http://schemas.openxmlformats.org/drawingml/2006/table">
            <a:tbl>
              <a:tblPr/>
              <a:tblGrid>
                <a:gridCol w="1949811"/>
                <a:gridCol w="2673781"/>
                <a:gridCol w="3153272"/>
              </a:tblGrid>
              <a:tr h="69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Название оболочки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Определение понятия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Особенности оболочек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Атмосфера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Воздушная оболочка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Условно границу атмосферы проводят на высоте тысячи километров от поверхности Земли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Литосфера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Твёрдая оболочка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Её толщина от 50 до 200 км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Гидросфера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Водная оболочка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Воды Мирового океана составляют почти 97% всех вод гидросферы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Биосфера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Оболочка живых организмов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Проникает в литосферу, гидросферу и атмосферу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hablon2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ablon14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ablon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Зелень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loral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319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shablon26</vt:lpstr>
      <vt:lpstr>shablon14</vt:lpstr>
      <vt:lpstr>shablon31</vt:lpstr>
      <vt:lpstr>Бумажная</vt:lpstr>
      <vt:lpstr>Зелень</vt:lpstr>
      <vt:lpstr>floral2</vt:lpstr>
      <vt:lpstr>Урок географии в 5 классе</vt:lpstr>
      <vt:lpstr>Актуализация знаний</vt:lpstr>
      <vt:lpstr>Задание</vt:lpstr>
      <vt:lpstr>Взаимопроверка</vt:lpstr>
      <vt:lpstr>Слайд 5</vt:lpstr>
      <vt:lpstr>            Цель урока:   узнать, какие бывают оболочки Земли и в чем их особенности   </vt:lpstr>
      <vt:lpstr>Проблемный вопрос</vt:lpstr>
      <vt:lpstr>Таблица </vt:lpstr>
      <vt:lpstr>Слайд 9</vt:lpstr>
      <vt:lpstr>Слайд 10</vt:lpstr>
      <vt:lpstr>Домашнее задание</vt:lpstr>
      <vt:lpstr>Слайд 12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географии в 5 классе</dc:title>
  <dc:creator>Лена</dc:creator>
  <cp:lastModifiedBy>Лена</cp:lastModifiedBy>
  <cp:revision>18</cp:revision>
  <dcterms:created xsi:type="dcterms:W3CDTF">2014-05-11T10:14:48Z</dcterms:created>
  <dcterms:modified xsi:type="dcterms:W3CDTF">2014-05-13T13:04:37Z</dcterms:modified>
</cp:coreProperties>
</file>