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8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5" r:id="rId25"/>
    <p:sldId id="278" r:id="rId26"/>
    <p:sldId id="283" r:id="rId27"/>
    <p:sldId id="279" r:id="rId28"/>
    <p:sldId id="284" r:id="rId29"/>
    <p:sldId id="280" r:id="rId30"/>
    <p:sldId id="286" r:id="rId31"/>
    <p:sldId id="281" r:id="rId32"/>
    <p:sldId id="287"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CEFB"/>
    <a:srgbClr val="DC6130"/>
    <a:srgbClr val="3F13F9"/>
    <a:srgbClr val="3DCF47"/>
    <a:srgbClr val="EB21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571"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300B04E1-7A3A-40EF-83CC-1B85FE168982}" type="datetimeFigureOut">
              <a:rPr lang="ru-RU" smtClean="0"/>
              <a:t>15.01.2016</a:t>
            </a:fld>
            <a:endParaRPr lang="ru-RU"/>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ru-RU"/>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1675F0A9-0B89-4D17-AA4F-63D804815DA6}" type="slidenum">
              <a:rPr lang="ru-RU" smtClean="0"/>
              <a:t>‹#›</a:t>
            </a:fld>
            <a:endParaRPr lang="ru-RU"/>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0B04E1-7A3A-40EF-83CC-1B85FE168982}" type="datetimeFigureOut">
              <a:rPr lang="ru-RU" smtClean="0"/>
              <a:t>15.01.2016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75F0A9-0B89-4D17-AA4F-63D804815DA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0B04E1-7A3A-40EF-83CC-1B85FE168982}" type="datetimeFigureOut">
              <a:rPr lang="ru-RU" smtClean="0"/>
              <a:t>15.01.2016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75F0A9-0B89-4D17-AA4F-63D804815DA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0B04E1-7A3A-40EF-83CC-1B85FE168982}" type="datetimeFigureOut">
              <a:rPr lang="ru-RU" smtClean="0"/>
              <a:t>15.01.2016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75F0A9-0B89-4D17-AA4F-63D804815DA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0B04E1-7A3A-40EF-83CC-1B85FE168982}" type="datetimeFigureOut">
              <a:rPr lang="ru-RU" smtClean="0"/>
              <a:t>15.01.2016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75F0A9-0B89-4D17-AA4F-63D804815DA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300B04E1-7A3A-40EF-83CC-1B85FE168982}" type="datetimeFigureOut">
              <a:rPr lang="ru-RU" smtClean="0"/>
              <a:t>15.01.2016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75F0A9-0B89-4D17-AA4F-63D804815DA6}" type="slidenum">
              <a:rPr lang="ru-RU" smtClean="0"/>
              <a:t>‹#›</a:t>
            </a:fld>
            <a:endParaRPr lang="ru-RU"/>
          </a:p>
        </p:txBody>
      </p:sp>
      <p:sp>
        <p:nvSpPr>
          <p:cNvPr id="9" name="Content Placeholder 8"/>
          <p:cNvSpPr>
            <a:spLocks noGrp="1"/>
          </p:cNvSpPr>
          <p:nvPr>
            <p:ph sz="quarter" idx="13"/>
          </p:nvPr>
        </p:nvSpPr>
        <p:spPr>
          <a:xfrm>
            <a:off x="841248" y="2039112"/>
            <a:ext cx="3657600" cy="39502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300B04E1-7A3A-40EF-83CC-1B85FE168982}" type="datetimeFigureOut">
              <a:rPr lang="ru-RU" smtClean="0"/>
              <a:t>15.01.2016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675F0A9-0B89-4D17-AA4F-63D804815DA6}" type="slidenum">
              <a:rPr lang="ru-RU" smtClean="0"/>
              <a:t>‹#›</a:t>
            </a:fld>
            <a:endParaRPr lang="ru-RU"/>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00B04E1-7A3A-40EF-83CC-1B85FE168982}" type="datetimeFigureOut">
              <a:rPr lang="ru-RU" smtClean="0"/>
              <a:t>15.01.2016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675F0A9-0B89-4D17-AA4F-63D804815DA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B04E1-7A3A-40EF-83CC-1B85FE168982}" type="datetimeFigureOut">
              <a:rPr lang="ru-RU" smtClean="0"/>
              <a:t>15.01.2016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675F0A9-0B89-4D17-AA4F-63D804815DA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0B04E1-7A3A-40EF-83CC-1B85FE168982}" type="datetimeFigureOut">
              <a:rPr lang="ru-RU" smtClean="0"/>
              <a:t>15.01.2016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75F0A9-0B89-4D17-AA4F-63D804815DA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0B04E1-7A3A-40EF-83CC-1B85FE168982}" type="datetimeFigureOut">
              <a:rPr lang="ru-RU" smtClean="0"/>
              <a:t>15.01.2016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75F0A9-0B89-4D17-AA4F-63D804815DA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300B04E1-7A3A-40EF-83CC-1B85FE168982}" type="datetimeFigureOut">
              <a:rPr lang="ru-RU" smtClean="0"/>
              <a:t>15.01.2016</a:t>
            </a:fld>
            <a:endParaRPr lang="ru-RU"/>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ru-RU"/>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1675F0A9-0B89-4D17-AA4F-63D804815DA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14.xml"/><Relationship Id="rId18" Type="http://schemas.openxmlformats.org/officeDocument/2006/relationships/slide" Target="slide17.xml"/><Relationship Id="rId3" Type="http://schemas.openxmlformats.org/officeDocument/2006/relationships/slide" Target="slide20.xml"/><Relationship Id="rId21" Type="http://schemas.openxmlformats.org/officeDocument/2006/relationships/slide" Target="slide23.xml"/><Relationship Id="rId7" Type="http://schemas.openxmlformats.org/officeDocument/2006/relationships/slide" Target="slide19.xml"/><Relationship Id="rId12" Type="http://schemas.openxmlformats.org/officeDocument/2006/relationships/slide" Target="slide16.xml"/><Relationship Id="rId17" Type="http://schemas.openxmlformats.org/officeDocument/2006/relationships/slide" Target="slide8.xml"/><Relationship Id="rId2" Type="http://schemas.openxmlformats.org/officeDocument/2006/relationships/slide" Target="slide4.xml"/><Relationship Id="rId16" Type="http://schemas.openxmlformats.org/officeDocument/2006/relationships/slide" Target="slide18.xml"/><Relationship Id="rId20"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3.xml"/><Relationship Id="rId5" Type="http://schemas.openxmlformats.org/officeDocument/2006/relationships/slide" Target="slide10.xml"/><Relationship Id="rId15" Type="http://schemas.openxmlformats.org/officeDocument/2006/relationships/slide" Target="slide6.xml"/><Relationship Id="rId10" Type="http://schemas.openxmlformats.org/officeDocument/2006/relationships/slide" Target="slide5.xml"/><Relationship Id="rId19" Type="http://schemas.openxmlformats.org/officeDocument/2006/relationships/slide" Target="slide12.xml"/><Relationship Id="rId4" Type="http://schemas.openxmlformats.org/officeDocument/2006/relationships/slide" Target="slide22.xml"/><Relationship Id="rId9" Type="http://schemas.openxmlformats.org/officeDocument/2006/relationships/slide" Target="slide15.xml"/><Relationship Id="rId14" Type="http://schemas.openxmlformats.org/officeDocument/2006/relationships/slide" Target="slide7.xml"/><Relationship Id="rId22"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360000">
            <a:off x="3145624" y="2751060"/>
            <a:ext cx="5111872" cy="3287198"/>
          </a:xfrm>
        </p:spPr>
        <p:txBody>
          <a:bodyPr>
            <a:normAutofit fontScale="90000"/>
          </a:bodyPr>
          <a:lstStyle/>
          <a:p>
            <a:r>
              <a:rPr lang="en-US" dirty="0" smtClean="0"/>
              <a:t/>
            </a:r>
            <a:br>
              <a:rPr lang="en-US" dirty="0" smtClean="0"/>
            </a:br>
            <a:r>
              <a:rPr lang="en-US" dirty="0" smtClean="0"/>
              <a:t/>
            </a:r>
            <a:br>
              <a:rPr lang="en-US" dirty="0" smtClean="0"/>
            </a:br>
            <a:r>
              <a:rPr lang="ru-RU" dirty="0" smtClean="0"/>
              <a:t>Наиболее распространенные вопросы в задании С4</a:t>
            </a:r>
            <a:br>
              <a:rPr lang="ru-RU" dirty="0" smtClean="0"/>
            </a:br>
            <a:endParaRPr lang="ru-RU" dirty="0"/>
          </a:p>
        </p:txBody>
      </p:sp>
      <p:sp>
        <p:nvSpPr>
          <p:cNvPr id="3" name="TextBox 2"/>
          <p:cNvSpPr txBox="1"/>
          <p:nvPr/>
        </p:nvSpPr>
        <p:spPr>
          <a:xfrm rot="20469591">
            <a:off x="390417" y="3889870"/>
            <a:ext cx="3053709" cy="2554545"/>
          </a:xfrm>
          <a:prstGeom prst="rect">
            <a:avLst/>
          </a:prstGeom>
          <a:solidFill>
            <a:schemeClr val="bg2">
              <a:lumMod val="75000"/>
            </a:schemeClr>
          </a:solidFill>
        </p:spPr>
        <p:txBody>
          <a:bodyPr wrap="square" rtlCol="0">
            <a:spAutoFit/>
          </a:bodyPr>
          <a:lstStyle/>
          <a:p>
            <a:r>
              <a:rPr lang="ru-RU" sz="2000" b="1" dirty="0" err="1" smtClean="0"/>
              <a:t>Павловец</a:t>
            </a:r>
            <a:r>
              <a:rPr lang="ru-RU" sz="2000" b="1" dirty="0" smtClean="0"/>
              <a:t> Галина Ивановна</a:t>
            </a:r>
          </a:p>
          <a:p>
            <a:r>
              <a:rPr lang="ru-RU" sz="2000" b="1" dirty="0" smtClean="0"/>
              <a:t>Учитель английского языка</a:t>
            </a:r>
          </a:p>
          <a:p>
            <a:r>
              <a:rPr lang="ru-RU" sz="2000" b="1" dirty="0" smtClean="0"/>
              <a:t>МАОУ гимназия №4 г. Канска</a:t>
            </a:r>
          </a:p>
          <a:p>
            <a:r>
              <a:rPr lang="ru-RU" sz="2000" b="1" dirty="0" smtClean="0"/>
              <a:t>Красноярского края</a:t>
            </a:r>
            <a:endParaRPr lang="ru-RU" sz="2000" b="1" dirty="0"/>
          </a:p>
          <a:p>
            <a:endParaRPr lang="ru-RU" sz="2000" b="1" dirty="0"/>
          </a:p>
        </p:txBody>
      </p:sp>
    </p:spTree>
    <p:extLst>
      <p:ext uri="{BB962C8B-B14F-4D97-AF65-F5344CB8AC3E}">
        <p14:creationId xmlns:p14="http://schemas.microsoft.com/office/powerpoint/2010/main" val="3816209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520" y="1930083"/>
            <a:ext cx="8041440" cy="1442674"/>
          </a:xfrm>
        </p:spPr>
        <p:txBody>
          <a:bodyPr>
            <a:normAutofit fontScale="90000"/>
          </a:bodyPr>
          <a:lstStyle/>
          <a:p>
            <a:r>
              <a:rPr lang="en-GB" b="1" dirty="0"/>
              <a:t>distance from the city centre</a:t>
            </a:r>
            <a:endParaRPr lang="ru-RU" b="1" dirty="0"/>
          </a:p>
        </p:txBody>
      </p:sp>
      <p:sp>
        <p:nvSpPr>
          <p:cNvPr id="4" name="Прямоугольник 3"/>
          <p:cNvSpPr/>
          <p:nvPr/>
        </p:nvSpPr>
        <p:spPr>
          <a:xfrm>
            <a:off x="195536" y="3546589"/>
            <a:ext cx="8159670" cy="646331"/>
          </a:xfrm>
          <a:prstGeom prst="rect">
            <a:avLst/>
          </a:prstGeom>
        </p:spPr>
        <p:txBody>
          <a:bodyPr wrap="none">
            <a:spAutoFit/>
          </a:bodyPr>
          <a:lstStyle/>
          <a:p>
            <a:r>
              <a:rPr lang="en-GB" sz="3600" dirty="0"/>
              <a:t>How far is the (hotel) from the city centre?</a:t>
            </a:r>
            <a:endParaRPr lang="ru-RU" sz="3600" dirty="0"/>
          </a:p>
        </p:txBody>
      </p:sp>
      <p:sp>
        <p:nvSpPr>
          <p:cNvPr id="5" name="Стрелка влево 4">
            <a:hlinkClick r:id="rId2" action="ppaction://hlinksldjump"/>
          </p:cNvPr>
          <p:cNvSpPr/>
          <p:nvPr/>
        </p:nvSpPr>
        <p:spPr>
          <a:xfrm>
            <a:off x="7020272" y="5805264"/>
            <a:ext cx="864096"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509120"/>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66740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520" y="1564323"/>
            <a:ext cx="8041440" cy="1442674"/>
          </a:xfrm>
        </p:spPr>
        <p:txBody>
          <a:bodyPr>
            <a:normAutofit/>
          </a:bodyPr>
          <a:lstStyle/>
          <a:p>
            <a:r>
              <a:rPr lang="en-GB" b="1" dirty="0"/>
              <a:t>duration of the course\ tour</a:t>
            </a:r>
            <a:endParaRPr lang="ru-RU" b="1" dirty="0"/>
          </a:p>
        </p:txBody>
      </p:sp>
      <p:sp>
        <p:nvSpPr>
          <p:cNvPr id="4" name="Прямоугольник 3"/>
          <p:cNvSpPr/>
          <p:nvPr/>
        </p:nvSpPr>
        <p:spPr>
          <a:xfrm>
            <a:off x="873304" y="3142888"/>
            <a:ext cx="6242415" cy="755400"/>
          </a:xfrm>
          <a:prstGeom prst="rect">
            <a:avLst/>
          </a:prstGeom>
        </p:spPr>
        <p:txBody>
          <a:bodyPr wrap="none">
            <a:spAutoFit/>
          </a:bodyPr>
          <a:lstStyle/>
          <a:p>
            <a:pPr>
              <a:lnSpc>
                <a:spcPct val="115000"/>
              </a:lnSpc>
              <a:spcAft>
                <a:spcPts val="0"/>
              </a:spcAft>
            </a:pPr>
            <a:r>
              <a:rPr lang="en-GB" sz="4000" dirty="0" smtClean="0">
                <a:effectLst/>
                <a:latin typeface="Times New Roman"/>
                <a:ea typeface="Times New Roman"/>
                <a:cs typeface="Times New Roman"/>
              </a:rPr>
              <a:t>How long is the course\ tour?</a:t>
            </a:r>
            <a:endParaRPr lang="ru-RU" sz="4000" dirty="0">
              <a:ea typeface="Calibri"/>
              <a:cs typeface="Times New Roman"/>
            </a:endParaRPr>
          </a:p>
        </p:txBody>
      </p:sp>
      <p:sp>
        <p:nvSpPr>
          <p:cNvPr id="5" name="Прямоугольник 4"/>
          <p:cNvSpPr/>
          <p:nvPr/>
        </p:nvSpPr>
        <p:spPr>
          <a:xfrm>
            <a:off x="812344" y="3879205"/>
            <a:ext cx="7681911" cy="707886"/>
          </a:xfrm>
          <a:prstGeom prst="rect">
            <a:avLst/>
          </a:prstGeom>
        </p:spPr>
        <p:txBody>
          <a:bodyPr wrap="none">
            <a:spAutoFit/>
          </a:bodyPr>
          <a:lstStyle/>
          <a:p>
            <a:r>
              <a:rPr lang="en-GB" sz="4000" dirty="0" smtClean="0">
                <a:effectLst/>
                <a:latin typeface="Times New Roman"/>
                <a:ea typeface="Times New Roman"/>
              </a:rPr>
              <a:t>How long does the course\ tour last?</a:t>
            </a:r>
            <a:endParaRPr lang="ru-RU" sz="4000" dirty="0"/>
          </a:p>
        </p:txBody>
      </p:sp>
      <p:sp>
        <p:nvSpPr>
          <p:cNvPr id="6" name="Стрелка влево 5">
            <a:hlinkClick r:id="rId2" action="ppaction://hlinksldjump"/>
          </p:cNvPr>
          <p:cNvSpPr/>
          <p:nvPr/>
        </p:nvSpPr>
        <p:spPr>
          <a:xfrm>
            <a:off x="7236296" y="5805264"/>
            <a:ext cx="864096"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509120"/>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Прямоугольник 8"/>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23175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6" presetClass="emph" presetSubtype="0" fill="hold" nodeType="with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200821"/>
            <a:ext cx="8041440" cy="1442674"/>
          </a:xfrm>
        </p:spPr>
        <p:txBody>
          <a:bodyPr/>
          <a:lstStyle/>
          <a:p>
            <a:r>
              <a:rPr lang="ru-RU" b="1" dirty="0" err="1"/>
              <a:t>entrance</a:t>
            </a:r>
            <a:r>
              <a:rPr lang="ru-RU" b="1" dirty="0"/>
              <a:t> </a:t>
            </a:r>
            <a:r>
              <a:rPr lang="ru-RU" b="1" dirty="0" err="1"/>
              <a:t>fee</a:t>
            </a:r>
            <a:endParaRPr lang="ru-RU" b="1" dirty="0"/>
          </a:p>
        </p:txBody>
      </p:sp>
      <p:sp>
        <p:nvSpPr>
          <p:cNvPr id="4" name="Прямоугольник 3"/>
          <p:cNvSpPr/>
          <p:nvPr/>
        </p:nvSpPr>
        <p:spPr>
          <a:xfrm>
            <a:off x="885460" y="2668607"/>
            <a:ext cx="5534785" cy="707886"/>
          </a:xfrm>
          <a:prstGeom prst="rect">
            <a:avLst/>
          </a:prstGeom>
        </p:spPr>
        <p:txBody>
          <a:bodyPr wrap="none">
            <a:spAutoFit/>
          </a:bodyPr>
          <a:lstStyle/>
          <a:p>
            <a:r>
              <a:rPr lang="en-GB" sz="4000" dirty="0"/>
              <a:t>What is the entrance fee?</a:t>
            </a:r>
            <a:endParaRPr lang="ru-RU" sz="4000" dirty="0"/>
          </a:p>
        </p:txBody>
      </p:sp>
      <p:sp>
        <p:nvSpPr>
          <p:cNvPr id="5" name="Прямоугольник 4"/>
          <p:cNvSpPr/>
          <p:nvPr/>
        </p:nvSpPr>
        <p:spPr>
          <a:xfrm>
            <a:off x="929652" y="3376493"/>
            <a:ext cx="5171609" cy="800219"/>
          </a:xfrm>
          <a:prstGeom prst="rect">
            <a:avLst/>
          </a:prstGeom>
        </p:spPr>
        <p:txBody>
          <a:bodyPr wrap="none">
            <a:spAutoFit/>
          </a:bodyPr>
          <a:lstStyle/>
          <a:p>
            <a:pPr>
              <a:lnSpc>
                <a:spcPct val="115000"/>
              </a:lnSpc>
              <a:spcAft>
                <a:spcPts val="0"/>
              </a:spcAft>
            </a:pPr>
            <a:r>
              <a:rPr lang="en-GB" sz="4000" dirty="0" smtClean="0">
                <a:effectLst/>
                <a:latin typeface="Times New Roman"/>
                <a:ea typeface="Times New Roman"/>
                <a:cs typeface="Times New Roman"/>
              </a:rPr>
              <a:t>How much is the ticket?</a:t>
            </a:r>
            <a:endParaRPr lang="ru-RU" sz="4000" dirty="0">
              <a:ea typeface="Calibri"/>
              <a:cs typeface="Times New Roman"/>
            </a:endParaRPr>
          </a:p>
        </p:txBody>
      </p:sp>
      <p:sp>
        <p:nvSpPr>
          <p:cNvPr id="6" name="Прямоугольник 5"/>
          <p:cNvSpPr/>
          <p:nvPr/>
        </p:nvSpPr>
        <p:spPr>
          <a:xfrm>
            <a:off x="906380" y="4221088"/>
            <a:ext cx="5814412" cy="707886"/>
          </a:xfrm>
          <a:prstGeom prst="rect">
            <a:avLst/>
          </a:prstGeom>
        </p:spPr>
        <p:txBody>
          <a:bodyPr wrap="none">
            <a:spAutoFit/>
          </a:bodyPr>
          <a:lstStyle/>
          <a:p>
            <a:r>
              <a:rPr lang="ru-RU" sz="4000" dirty="0" err="1" smtClean="0">
                <a:effectLst/>
                <a:latin typeface="Times New Roman"/>
                <a:ea typeface="Times New Roman"/>
              </a:rPr>
              <a:t>How</a:t>
            </a:r>
            <a:r>
              <a:rPr lang="ru-RU" sz="4000" dirty="0" smtClean="0">
                <a:effectLst/>
                <a:latin typeface="Times New Roman"/>
                <a:ea typeface="Times New Roman"/>
              </a:rPr>
              <a:t> </a:t>
            </a:r>
            <a:r>
              <a:rPr lang="ru-RU" sz="4000" dirty="0" err="1" smtClean="0">
                <a:effectLst/>
                <a:latin typeface="Times New Roman"/>
                <a:ea typeface="Times New Roman"/>
              </a:rPr>
              <a:t>much</a:t>
            </a:r>
            <a:r>
              <a:rPr lang="ru-RU" sz="4000" dirty="0" smtClean="0">
                <a:effectLst/>
                <a:latin typeface="Times New Roman"/>
                <a:ea typeface="Times New Roman"/>
              </a:rPr>
              <a:t> </a:t>
            </a:r>
            <a:r>
              <a:rPr lang="ru-RU" sz="4000" dirty="0" err="1" smtClean="0">
                <a:effectLst/>
                <a:latin typeface="Times New Roman"/>
                <a:ea typeface="Times New Roman"/>
              </a:rPr>
              <a:t>does</a:t>
            </a:r>
            <a:r>
              <a:rPr lang="ru-RU" sz="4000" dirty="0" smtClean="0">
                <a:effectLst/>
                <a:latin typeface="Times New Roman"/>
                <a:ea typeface="Times New Roman"/>
              </a:rPr>
              <a:t> (….) </a:t>
            </a:r>
            <a:r>
              <a:rPr lang="ru-RU" sz="4000" dirty="0" err="1" smtClean="0">
                <a:effectLst/>
                <a:latin typeface="Times New Roman"/>
                <a:ea typeface="Times New Roman"/>
              </a:rPr>
              <a:t>cost</a:t>
            </a:r>
            <a:r>
              <a:rPr lang="ru-RU" sz="4000" dirty="0" smtClean="0">
                <a:effectLst/>
                <a:latin typeface="Times New Roman"/>
                <a:ea typeface="Times New Roman"/>
              </a:rPr>
              <a:t>?</a:t>
            </a:r>
            <a:endParaRPr lang="ru-RU" sz="4000" dirty="0"/>
          </a:p>
        </p:txBody>
      </p:sp>
      <p:sp>
        <p:nvSpPr>
          <p:cNvPr id="7" name="Стрелка влево 6">
            <a:hlinkClick r:id="rId2" action="ppaction://hlinksldjump"/>
          </p:cNvPr>
          <p:cNvSpPr/>
          <p:nvPr/>
        </p:nvSpPr>
        <p:spPr>
          <a:xfrm>
            <a:off x="6948264" y="5589240"/>
            <a:ext cx="936104"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9275" y="494116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Прямоугольник 9"/>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8078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6" presetClass="emph" presetSubtype="0" fill="hold" nodeType="withEffect">
                                  <p:stCondLst>
                                    <p:cond delay="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155" y="2060848"/>
            <a:ext cx="8041440" cy="1442674"/>
          </a:xfrm>
        </p:spPr>
        <p:txBody>
          <a:bodyPr/>
          <a:lstStyle/>
          <a:p>
            <a:r>
              <a:rPr lang="ru-RU" sz="6600" b="1" dirty="0" err="1"/>
              <a:t>hotel</a:t>
            </a:r>
            <a:r>
              <a:rPr lang="ru-RU" sz="6600" b="1" dirty="0"/>
              <a:t> </a:t>
            </a:r>
            <a:r>
              <a:rPr lang="ru-RU" sz="6600" b="1" dirty="0" err="1"/>
              <a:t>facilities</a:t>
            </a:r>
            <a:endParaRPr lang="ru-RU" sz="6600" b="1" dirty="0"/>
          </a:p>
        </p:txBody>
      </p:sp>
      <p:sp>
        <p:nvSpPr>
          <p:cNvPr id="4" name="Прямоугольник 3"/>
          <p:cNvSpPr/>
          <p:nvPr/>
        </p:nvSpPr>
        <p:spPr>
          <a:xfrm>
            <a:off x="227896" y="3774311"/>
            <a:ext cx="8561959" cy="707886"/>
          </a:xfrm>
          <a:prstGeom prst="rect">
            <a:avLst/>
          </a:prstGeom>
        </p:spPr>
        <p:txBody>
          <a:bodyPr wrap="none">
            <a:spAutoFit/>
          </a:bodyPr>
          <a:lstStyle/>
          <a:p>
            <a:r>
              <a:rPr lang="en-GB" sz="4000" dirty="0" smtClean="0">
                <a:effectLst/>
                <a:latin typeface="Times New Roman"/>
                <a:ea typeface="Times New Roman"/>
              </a:rPr>
              <a:t>What facilities are available at the hotel?</a:t>
            </a:r>
            <a:endParaRPr lang="ru-RU" sz="4000" dirty="0"/>
          </a:p>
        </p:txBody>
      </p:sp>
      <p:sp>
        <p:nvSpPr>
          <p:cNvPr id="5" name="Стрелка влево 4">
            <a:hlinkClick r:id="rId2" action="ppaction://hlinksldjump"/>
          </p:cNvPr>
          <p:cNvSpPr/>
          <p:nvPr/>
        </p:nvSpPr>
        <p:spPr>
          <a:xfrm>
            <a:off x="6948264" y="5589240"/>
            <a:ext cx="1152128"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9275" y="494116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67362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592" y="1772816"/>
            <a:ext cx="8041440" cy="1442674"/>
          </a:xfrm>
        </p:spPr>
        <p:txBody>
          <a:bodyPr>
            <a:normAutofit/>
          </a:bodyPr>
          <a:lstStyle/>
          <a:p>
            <a:r>
              <a:rPr lang="ru-RU" b="1" dirty="0" err="1"/>
              <a:t>if</a:t>
            </a:r>
            <a:r>
              <a:rPr lang="ru-RU" b="1" dirty="0"/>
              <a:t> </a:t>
            </a:r>
            <a:r>
              <a:rPr lang="ru-RU" b="1" dirty="0" err="1"/>
              <a:t>breakfast</a:t>
            </a:r>
            <a:r>
              <a:rPr lang="ru-RU" b="1" dirty="0"/>
              <a:t> </a:t>
            </a:r>
            <a:r>
              <a:rPr lang="ru-RU" b="1" dirty="0" err="1"/>
              <a:t>is</a:t>
            </a:r>
            <a:r>
              <a:rPr lang="ru-RU" b="1" dirty="0"/>
              <a:t> </a:t>
            </a:r>
            <a:r>
              <a:rPr lang="ru-RU" b="1" dirty="0" err="1"/>
              <a:t>included</a:t>
            </a:r>
            <a:endParaRPr lang="ru-RU" b="1" dirty="0"/>
          </a:p>
        </p:txBody>
      </p:sp>
      <p:sp>
        <p:nvSpPr>
          <p:cNvPr id="4" name="Прямоугольник 3"/>
          <p:cNvSpPr/>
          <p:nvPr/>
        </p:nvSpPr>
        <p:spPr>
          <a:xfrm>
            <a:off x="720904" y="3586222"/>
            <a:ext cx="7524817" cy="707886"/>
          </a:xfrm>
          <a:prstGeom prst="rect">
            <a:avLst/>
          </a:prstGeom>
        </p:spPr>
        <p:txBody>
          <a:bodyPr wrap="none">
            <a:spAutoFit/>
          </a:bodyPr>
          <a:lstStyle/>
          <a:p>
            <a:r>
              <a:rPr lang="en-GB" sz="4000" dirty="0" smtClean="0">
                <a:effectLst/>
                <a:latin typeface="Times New Roman"/>
                <a:ea typeface="Times New Roman"/>
              </a:rPr>
              <a:t>Is breakfast included into the price?</a:t>
            </a:r>
            <a:endParaRPr lang="ru-RU" sz="4000" dirty="0"/>
          </a:p>
        </p:txBody>
      </p:sp>
      <p:sp>
        <p:nvSpPr>
          <p:cNvPr id="5" name="Стрелка влево 4">
            <a:hlinkClick r:id="rId2" action="ppaction://hlinksldjump"/>
          </p:cNvPr>
          <p:cNvSpPr/>
          <p:nvPr/>
        </p:nvSpPr>
        <p:spPr>
          <a:xfrm>
            <a:off x="6228184" y="5301208"/>
            <a:ext cx="1296144" cy="9361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9275" y="494116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5982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5984" y="1988840"/>
            <a:ext cx="8041440" cy="1442674"/>
          </a:xfrm>
        </p:spPr>
        <p:txBody>
          <a:bodyPr>
            <a:normAutofit/>
          </a:bodyPr>
          <a:lstStyle/>
          <a:p>
            <a:r>
              <a:rPr lang="ru-RU" b="1" dirty="0" err="1"/>
              <a:t>if</a:t>
            </a:r>
            <a:r>
              <a:rPr lang="ru-RU" b="1" dirty="0"/>
              <a:t> </a:t>
            </a:r>
            <a:r>
              <a:rPr lang="ru-RU" b="1" dirty="0" err="1"/>
              <a:t>textbooks</a:t>
            </a:r>
            <a:r>
              <a:rPr lang="ru-RU" b="1" dirty="0"/>
              <a:t> </a:t>
            </a:r>
            <a:r>
              <a:rPr lang="ru-RU" b="1" dirty="0" err="1"/>
              <a:t>are</a:t>
            </a:r>
            <a:r>
              <a:rPr lang="ru-RU" b="1" dirty="0"/>
              <a:t> </a:t>
            </a:r>
            <a:r>
              <a:rPr lang="ru-RU" b="1" dirty="0" err="1" smtClean="0"/>
              <a:t>included</a:t>
            </a:r>
            <a:endParaRPr lang="ru-RU" b="1" dirty="0"/>
          </a:p>
        </p:txBody>
      </p:sp>
      <p:sp>
        <p:nvSpPr>
          <p:cNvPr id="4" name="Прямоугольник 3"/>
          <p:cNvSpPr/>
          <p:nvPr/>
        </p:nvSpPr>
        <p:spPr>
          <a:xfrm>
            <a:off x="493832" y="3801368"/>
            <a:ext cx="8105745" cy="707886"/>
          </a:xfrm>
          <a:prstGeom prst="rect">
            <a:avLst/>
          </a:prstGeom>
        </p:spPr>
        <p:txBody>
          <a:bodyPr wrap="none">
            <a:spAutoFit/>
          </a:bodyPr>
          <a:lstStyle/>
          <a:p>
            <a:r>
              <a:rPr lang="en-GB" sz="4000" dirty="0"/>
              <a:t>Are textbooks included into the price?</a:t>
            </a:r>
            <a:endParaRPr lang="ru-RU" sz="4000" dirty="0"/>
          </a:p>
        </p:txBody>
      </p:sp>
      <p:sp>
        <p:nvSpPr>
          <p:cNvPr id="5" name="Стрелка влево 4">
            <a:hlinkClick r:id="rId2" action="ppaction://hlinksldjump"/>
          </p:cNvPr>
          <p:cNvSpPr/>
          <p:nvPr/>
        </p:nvSpPr>
        <p:spPr>
          <a:xfrm>
            <a:off x="6516216" y="5301208"/>
            <a:ext cx="1152128"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9275" y="494116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83022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000" y="1792923"/>
            <a:ext cx="8041440" cy="1442674"/>
          </a:xfrm>
        </p:spPr>
        <p:txBody>
          <a:bodyPr>
            <a:normAutofit fontScale="90000"/>
          </a:bodyPr>
          <a:lstStyle/>
          <a:p>
            <a:r>
              <a:rPr lang="en-GB" b="1" dirty="0"/>
              <a:t>location of the hotel\ gym\ club</a:t>
            </a:r>
            <a:endParaRPr lang="ru-RU" b="1" dirty="0"/>
          </a:p>
        </p:txBody>
      </p:sp>
      <p:sp>
        <p:nvSpPr>
          <p:cNvPr id="4" name="Прямоугольник 3"/>
          <p:cNvSpPr/>
          <p:nvPr/>
        </p:nvSpPr>
        <p:spPr>
          <a:xfrm>
            <a:off x="774264" y="3429000"/>
            <a:ext cx="7416824" cy="1323439"/>
          </a:xfrm>
          <a:prstGeom prst="rect">
            <a:avLst/>
          </a:prstGeom>
        </p:spPr>
        <p:txBody>
          <a:bodyPr wrap="square">
            <a:spAutoFit/>
          </a:bodyPr>
          <a:lstStyle/>
          <a:p>
            <a:r>
              <a:rPr lang="en-GB" sz="4000" dirty="0"/>
              <a:t>Where is your hotel\ gym\ club situated\ located?</a:t>
            </a:r>
            <a:endParaRPr lang="ru-RU" sz="4000" dirty="0"/>
          </a:p>
        </p:txBody>
      </p:sp>
      <p:sp>
        <p:nvSpPr>
          <p:cNvPr id="5" name="Стрелка влево 4">
            <a:hlinkClick r:id="rId2" action="ppaction://hlinksldjump"/>
          </p:cNvPr>
          <p:cNvSpPr/>
          <p:nvPr/>
        </p:nvSpPr>
        <p:spPr>
          <a:xfrm>
            <a:off x="6228184" y="5517232"/>
            <a:ext cx="1224136"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9275" y="494116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17498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280" y="1792923"/>
            <a:ext cx="8041440" cy="1442674"/>
          </a:xfrm>
        </p:spPr>
        <p:txBody>
          <a:bodyPr>
            <a:normAutofit fontScale="90000"/>
          </a:bodyPr>
          <a:lstStyle/>
          <a:p>
            <a:r>
              <a:rPr lang="ru-RU" b="1" dirty="0" err="1"/>
              <a:t>online</a:t>
            </a:r>
            <a:r>
              <a:rPr lang="ru-RU" b="1" dirty="0"/>
              <a:t> (</a:t>
            </a:r>
            <a:r>
              <a:rPr lang="ru-RU" b="1" dirty="0" err="1"/>
              <a:t>advance</a:t>
            </a:r>
            <a:r>
              <a:rPr lang="ru-RU" b="1" dirty="0"/>
              <a:t>) </a:t>
            </a:r>
            <a:r>
              <a:rPr lang="ru-RU" b="1" dirty="0" err="1"/>
              <a:t>reservation</a:t>
            </a:r>
            <a:r>
              <a:rPr lang="ru-RU" b="1" dirty="0"/>
              <a:t>\ </a:t>
            </a:r>
            <a:r>
              <a:rPr lang="ru-RU" b="1" dirty="0" err="1"/>
              <a:t>booking</a:t>
            </a:r>
            <a:endParaRPr lang="ru-RU" b="1" dirty="0"/>
          </a:p>
        </p:txBody>
      </p:sp>
      <p:sp>
        <p:nvSpPr>
          <p:cNvPr id="4" name="Прямоугольник 3"/>
          <p:cNvSpPr/>
          <p:nvPr/>
        </p:nvSpPr>
        <p:spPr>
          <a:xfrm>
            <a:off x="538416" y="3435112"/>
            <a:ext cx="8208912" cy="1446550"/>
          </a:xfrm>
          <a:prstGeom prst="rect">
            <a:avLst/>
          </a:prstGeom>
        </p:spPr>
        <p:txBody>
          <a:bodyPr wrap="square">
            <a:spAutoFit/>
          </a:bodyPr>
          <a:lstStyle/>
          <a:p>
            <a:r>
              <a:rPr lang="en-GB" sz="4400" dirty="0"/>
              <a:t>Can I book\ purchase a ticket online (in advance)?</a:t>
            </a:r>
            <a:endParaRPr lang="ru-RU" sz="4400" dirty="0"/>
          </a:p>
        </p:txBody>
      </p:sp>
      <p:sp>
        <p:nvSpPr>
          <p:cNvPr id="5" name="Стрелка влево 4">
            <a:hlinkClick r:id="rId2" action="ppaction://hlinksldjump"/>
          </p:cNvPr>
          <p:cNvSpPr/>
          <p:nvPr/>
        </p:nvSpPr>
        <p:spPr>
          <a:xfrm>
            <a:off x="6588224" y="5445224"/>
            <a:ext cx="1296144" cy="1008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9275" y="494116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26034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800" y="1884363"/>
            <a:ext cx="8041440" cy="1442674"/>
          </a:xfrm>
        </p:spPr>
        <p:txBody>
          <a:bodyPr>
            <a:normAutofit/>
          </a:bodyPr>
          <a:lstStyle/>
          <a:p>
            <a:r>
              <a:rPr lang="en-GB" b="1" dirty="0"/>
              <a:t>opening hours (of the club)</a:t>
            </a:r>
            <a:endParaRPr lang="ru-RU" b="1" dirty="0"/>
          </a:p>
        </p:txBody>
      </p:sp>
      <p:sp>
        <p:nvSpPr>
          <p:cNvPr id="4" name="Прямоугольник 3"/>
          <p:cNvSpPr/>
          <p:nvPr/>
        </p:nvSpPr>
        <p:spPr>
          <a:xfrm>
            <a:off x="792912" y="3678952"/>
            <a:ext cx="7386830" cy="584775"/>
          </a:xfrm>
          <a:prstGeom prst="rect">
            <a:avLst/>
          </a:prstGeom>
        </p:spPr>
        <p:txBody>
          <a:bodyPr wrap="none">
            <a:spAutoFit/>
          </a:bodyPr>
          <a:lstStyle/>
          <a:p>
            <a:r>
              <a:rPr lang="en-GB" sz="3200" dirty="0"/>
              <a:t>What are the opening hours (of your club)?</a:t>
            </a:r>
            <a:endParaRPr lang="ru-RU" sz="3200" dirty="0"/>
          </a:p>
        </p:txBody>
      </p:sp>
      <p:sp>
        <p:nvSpPr>
          <p:cNvPr id="5" name="Прямоугольник 4"/>
          <p:cNvSpPr/>
          <p:nvPr/>
        </p:nvSpPr>
        <p:spPr>
          <a:xfrm>
            <a:off x="808152" y="4385548"/>
            <a:ext cx="6165470" cy="707886"/>
          </a:xfrm>
          <a:prstGeom prst="rect">
            <a:avLst/>
          </a:prstGeom>
        </p:spPr>
        <p:txBody>
          <a:bodyPr wrap="none">
            <a:spAutoFit/>
          </a:bodyPr>
          <a:lstStyle/>
          <a:p>
            <a:r>
              <a:rPr lang="en-GB" sz="4000" dirty="0"/>
              <a:t>When is (the club) </a:t>
            </a:r>
            <a:r>
              <a:rPr lang="en-GB" sz="4000" dirty="0" smtClean="0"/>
              <a:t>open</a:t>
            </a:r>
            <a:r>
              <a:rPr lang="en-US" sz="4000" dirty="0" err="1" smtClean="0"/>
              <a:t>ed</a:t>
            </a:r>
            <a:r>
              <a:rPr lang="en-GB" sz="4000" dirty="0" smtClean="0"/>
              <a:t>?</a:t>
            </a:r>
            <a:endParaRPr lang="ru-RU" sz="4000" dirty="0"/>
          </a:p>
        </p:txBody>
      </p:sp>
      <p:sp>
        <p:nvSpPr>
          <p:cNvPr id="6" name="Стрелка влево 5">
            <a:hlinkClick r:id="rId2" action="ppaction://hlinksldjump"/>
          </p:cNvPr>
          <p:cNvSpPr/>
          <p:nvPr/>
        </p:nvSpPr>
        <p:spPr>
          <a:xfrm>
            <a:off x="6294017" y="5445224"/>
            <a:ext cx="1086295"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9275" y="494116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Прямоугольник 8"/>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427132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6" presetClass="emph" presetSubtype="0" fill="hold" nodeType="with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040" y="2067243"/>
            <a:ext cx="8041440" cy="1442674"/>
          </a:xfrm>
        </p:spPr>
        <p:txBody>
          <a:bodyPr>
            <a:normAutofit fontScale="90000"/>
          </a:bodyPr>
          <a:lstStyle/>
          <a:p>
            <a:r>
              <a:rPr lang="ru-RU" b="1" dirty="0" err="1"/>
              <a:t>photo</a:t>
            </a:r>
            <a:r>
              <a:rPr lang="ru-RU" b="1" dirty="0"/>
              <a:t> </a:t>
            </a:r>
            <a:r>
              <a:rPr lang="ru-RU" b="1" dirty="0" err="1"/>
              <a:t>permission</a:t>
            </a:r>
            <a:r>
              <a:rPr lang="ru-RU" b="1" dirty="0"/>
              <a:t>\ </a:t>
            </a:r>
            <a:r>
              <a:rPr lang="ru-RU" b="1" dirty="0" err="1"/>
              <a:t>taking</a:t>
            </a:r>
            <a:r>
              <a:rPr lang="ru-RU" b="1" dirty="0"/>
              <a:t> </a:t>
            </a:r>
            <a:r>
              <a:rPr lang="ru-RU" b="1" dirty="0" err="1"/>
              <a:t>pictures</a:t>
            </a:r>
            <a:endParaRPr lang="ru-RU" b="1" dirty="0"/>
          </a:p>
        </p:txBody>
      </p:sp>
      <p:sp>
        <p:nvSpPr>
          <p:cNvPr id="4" name="Прямоугольник 3"/>
          <p:cNvSpPr/>
          <p:nvPr/>
        </p:nvSpPr>
        <p:spPr>
          <a:xfrm>
            <a:off x="323528" y="4005064"/>
            <a:ext cx="7560840" cy="1200329"/>
          </a:xfrm>
          <a:prstGeom prst="rect">
            <a:avLst/>
          </a:prstGeom>
        </p:spPr>
        <p:txBody>
          <a:bodyPr wrap="square">
            <a:spAutoFit/>
          </a:bodyPr>
          <a:lstStyle/>
          <a:p>
            <a:r>
              <a:rPr lang="en-GB" sz="3600" dirty="0"/>
              <a:t>Is it allowed to take </a:t>
            </a:r>
            <a:r>
              <a:rPr lang="en-GB" sz="3600" dirty="0" smtClean="0"/>
              <a:t>pictures</a:t>
            </a:r>
            <a:endParaRPr lang="ru-RU" sz="3600" dirty="0" smtClean="0"/>
          </a:p>
          <a:p>
            <a:r>
              <a:rPr lang="en-GB" sz="3600" dirty="0" smtClean="0"/>
              <a:t> </a:t>
            </a:r>
            <a:r>
              <a:rPr lang="en-GB" sz="3600" dirty="0"/>
              <a:t>during the tour?</a:t>
            </a:r>
            <a:endParaRPr lang="ru-RU" sz="3600" dirty="0"/>
          </a:p>
        </p:txBody>
      </p:sp>
      <p:sp>
        <p:nvSpPr>
          <p:cNvPr id="5" name="Стрелка влево 4">
            <a:hlinkClick r:id="rId2" action="ppaction://hlinksldjump"/>
          </p:cNvPr>
          <p:cNvSpPr/>
          <p:nvPr/>
        </p:nvSpPr>
        <p:spPr>
          <a:xfrm>
            <a:off x="6444208" y="5301208"/>
            <a:ext cx="1008112"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9275" y="494116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9608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конечная звезда 3">
            <a:hlinkClick r:id="rId2" action="ppaction://hlinksldjump"/>
          </p:cNvPr>
          <p:cNvSpPr/>
          <p:nvPr/>
        </p:nvSpPr>
        <p:spPr>
          <a:xfrm>
            <a:off x="918948" y="576616"/>
            <a:ext cx="1224136" cy="1152128"/>
          </a:xfrm>
          <a:prstGeom prst="star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1</a:t>
            </a:r>
            <a:endParaRPr lang="ru-RU" sz="4000" b="1" dirty="0"/>
          </a:p>
        </p:txBody>
      </p:sp>
      <p:sp>
        <p:nvSpPr>
          <p:cNvPr id="8" name="8-конечная звезда 7">
            <a:hlinkClick r:id="rId3" action="ppaction://hlinksldjump"/>
          </p:cNvPr>
          <p:cNvSpPr/>
          <p:nvPr/>
        </p:nvSpPr>
        <p:spPr>
          <a:xfrm>
            <a:off x="1012856" y="1806352"/>
            <a:ext cx="1224136" cy="1152128"/>
          </a:xfrm>
          <a:prstGeom prst="star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5</a:t>
            </a:r>
            <a:endParaRPr lang="ru-RU" sz="3600" b="1" dirty="0"/>
          </a:p>
        </p:txBody>
      </p:sp>
      <p:sp>
        <p:nvSpPr>
          <p:cNvPr id="9" name="8-конечная звезда 8">
            <a:hlinkClick r:id="rId4" action="ppaction://hlinksldjump"/>
          </p:cNvPr>
          <p:cNvSpPr/>
          <p:nvPr/>
        </p:nvSpPr>
        <p:spPr>
          <a:xfrm>
            <a:off x="2525572" y="2046040"/>
            <a:ext cx="1224136" cy="1152128"/>
          </a:xfrm>
          <a:prstGeom prst="star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8</a:t>
            </a:r>
            <a:endParaRPr lang="ru-RU" sz="3600" b="1" dirty="0"/>
          </a:p>
        </p:txBody>
      </p:sp>
      <p:sp>
        <p:nvSpPr>
          <p:cNvPr id="10" name="8-конечная звезда 9">
            <a:hlinkClick r:id="rId5" action="ppaction://hlinksldjump"/>
          </p:cNvPr>
          <p:cNvSpPr/>
          <p:nvPr/>
        </p:nvSpPr>
        <p:spPr>
          <a:xfrm>
            <a:off x="948608" y="3082008"/>
            <a:ext cx="1224136" cy="1152128"/>
          </a:xfrm>
          <a:prstGeom prst="star8">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12</a:t>
            </a:r>
            <a:endParaRPr lang="ru-RU" sz="3600" b="1" dirty="0"/>
          </a:p>
        </p:txBody>
      </p:sp>
      <p:sp>
        <p:nvSpPr>
          <p:cNvPr id="11" name="8-конечная звезда 10">
            <a:hlinkClick r:id="rId6" action="ppaction://hlinksldjump"/>
          </p:cNvPr>
          <p:cNvSpPr/>
          <p:nvPr/>
        </p:nvSpPr>
        <p:spPr>
          <a:xfrm>
            <a:off x="3634644" y="1230288"/>
            <a:ext cx="1224136" cy="1152128"/>
          </a:xfrm>
          <a:prstGeom prst="star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6</a:t>
            </a:r>
            <a:endParaRPr lang="ru-RU" sz="3600" b="1" dirty="0"/>
          </a:p>
        </p:txBody>
      </p:sp>
      <p:sp>
        <p:nvSpPr>
          <p:cNvPr id="12" name="8-конечная звезда 11">
            <a:hlinkClick r:id="rId7" action="ppaction://hlinksldjump"/>
          </p:cNvPr>
          <p:cNvSpPr/>
          <p:nvPr/>
        </p:nvSpPr>
        <p:spPr>
          <a:xfrm>
            <a:off x="5982896" y="1230288"/>
            <a:ext cx="1224136" cy="1152128"/>
          </a:xfrm>
          <a:prstGeom prst="star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7</a:t>
            </a:r>
            <a:endParaRPr lang="ru-RU" sz="3600" b="1" dirty="0"/>
          </a:p>
        </p:txBody>
      </p:sp>
      <p:sp>
        <p:nvSpPr>
          <p:cNvPr id="13" name="8-конечная звезда 12">
            <a:hlinkClick r:id="rId8" action="ppaction://hlinksldjump"/>
          </p:cNvPr>
          <p:cNvSpPr/>
          <p:nvPr/>
        </p:nvSpPr>
        <p:spPr>
          <a:xfrm>
            <a:off x="5681032" y="3589392"/>
            <a:ext cx="1224136" cy="1152128"/>
          </a:xfrm>
          <a:prstGeom prst="star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15</a:t>
            </a:r>
            <a:endParaRPr lang="ru-RU" sz="3600" b="1" dirty="0"/>
          </a:p>
        </p:txBody>
      </p:sp>
      <p:sp>
        <p:nvSpPr>
          <p:cNvPr id="14" name="8-конечная звезда 13">
            <a:hlinkClick r:id="rId9" action="ppaction://hlinksldjump"/>
          </p:cNvPr>
          <p:cNvSpPr/>
          <p:nvPr/>
        </p:nvSpPr>
        <p:spPr>
          <a:xfrm>
            <a:off x="4212744" y="4736152"/>
            <a:ext cx="1224136" cy="1152128"/>
          </a:xfrm>
          <a:prstGeom prst="star8">
            <a:avLst/>
          </a:prstGeom>
          <a:solidFill>
            <a:srgbClr val="DC61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19</a:t>
            </a:r>
            <a:endParaRPr lang="ru-RU" sz="3600" b="1" dirty="0"/>
          </a:p>
        </p:txBody>
      </p:sp>
      <p:sp>
        <p:nvSpPr>
          <p:cNvPr id="15" name="8-конечная звезда 14">
            <a:hlinkClick r:id="rId10" action="ppaction://hlinksldjump"/>
          </p:cNvPr>
          <p:cNvSpPr/>
          <p:nvPr/>
        </p:nvSpPr>
        <p:spPr>
          <a:xfrm>
            <a:off x="2525572" y="3429000"/>
            <a:ext cx="1224136" cy="1152128"/>
          </a:xfrm>
          <a:prstGeom prst="star8">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bg1">
                    <a:lumMod val="65000"/>
                  </a:schemeClr>
                </a:solidFill>
              </a:rPr>
              <a:t>13</a:t>
            </a:r>
            <a:endParaRPr lang="ru-RU" sz="3600" b="1" dirty="0">
              <a:solidFill>
                <a:schemeClr val="bg1">
                  <a:lumMod val="65000"/>
                </a:schemeClr>
              </a:solidFill>
            </a:endParaRPr>
          </a:p>
        </p:txBody>
      </p:sp>
      <p:sp>
        <p:nvSpPr>
          <p:cNvPr id="16" name="8-конечная звезда 15">
            <a:hlinkClick r:id="rId11" action="ppaction://hlinksldjump"/>
          </p:cNvPr>
          <p:cNvSpPr/>
          <p:nvPr/>
        </p:nvSpPr>
        <p:spPr>
          <a:xfrm>
            <a:off x="2503984" y="403176"/>
            <a:ext cx="1224136" cy="1152128"/>
          </a:xfrm>
          <a:prstGeom prst="star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2</a:t>
            </a:r>
            <a:endParaRPr lang="ru-RU" sz="3600" b="1" dirty="0"/>
          </a:p>
        </p:txBody>
      </p:sp>
      <p:sp>
        <p:nvSpPr>
          <p:cNvPr id="17" name="8-конечная звезда 16">
            <a:hlinkClick r:id="rId12" action="ppaction://hlinksldjump"/>
          </p:cNvPr>
          <p:cNvSpPr/>
          <p:nvPr/>
        </p:nvSpPr>
        <p:spPr>
          <a:xfrm>
            <a:off x="4758760" y="2013328"/>
            <a:ext cx="1224136" cy="1152128"/>
          </a:xfrm>
          <a:prstGeom prst="star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9</a:t>
            </a:r>
            <a:endParaRPr lang="ru-RU" sz="3600" b="1" dirty="0"/>
          </a:p>
        </p:txBody>
      </p:sp>
      <p:sp>
        <p:nvSpPr>
          <p:cNvPr id="18" name="8-конечная звезда 17">
            <a:hlinkClick r:id="rId13" action="ppaction://hlinksldjump"/>
          </p:cNvPr>
          <p:cNvSpPr/>
          <p:nvPr/>
        </p:nvSpPr>
        <p:spPr>
          <a:xfrm>
            <a:off x="7517236" y="1835384"/>
            <a:ext cx="1224136" cy="1152128"/>
          </a:xfrm>
          <a:prstGeom prst="star8">
            <a:avLst/>
          </a:prstGeom>
          <a:solidFill>
            <a:srgbClr val="EB21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11</a:t>
            </a:r>
            <a:endParaRPr lang="ru-RU" sz="3600" b="1" dirty="0"/>
          </a:p>
        </p:txBody>
      </p:sp>
      <p:sp>
        <p:nvSpPr>
          <p:cNvPr id="19" name="8-конечная звезда 18">
            <a:hlinkClick r:id="rId14" action="ppaction://hlinksldjump"/>
          </p:cNvPr>
          <p:cNvSpPr/>
          <p:nvPr/>
        </p:nvSpPr>
        <p:spPr>
          <a:xfrm>
            <a:off x="4146692" y="3262656"/>
            <a:ext cx="1224136" cy="1152128"/>
          </a:xfrm>
          <a:prstGeom prst="star8">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14</a:t>
            </a:r>
            <a:endParaRPr lang="ru-RU" sz="3600" b="1" dirty="0"/>
          </a:p>
        </p:txBody>
      </p:sp>
      <p:sp>
        <p:nvSpPr>
          <p:cNvPr id="20" name="8-конечная звезда 19">
            <a:hlinkClick r:id="rId15" action="ppaction://hlinksldjump"/>
          </p:cNvPr>
          <p:cNvSpPr/>
          <p:nvPr/>
        </p:nvSpPr>
        <p:spPr>
          <a:xfrm>
            <a:off x="2525572" y="4741520"/>
            <a:ext cx="1224136" cy="1152128"/>
          </a:xfrm>
          <a:prstGeom prst="star8">
            <a:avLst/>
          </a:prstGeom>
          <a:solidFill>
            <a:srgbClr val="3F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18</a:t>
            </a:r>
            <a:endParaRPr lang="ru-RU" sz="3600" b="1" dirty="0"/>
          </a:p>
        </p:txBody>
      </p:sp>
      <p:sp>
        <p:nvSpPr>
          <p:cNvPr id="21" name="8-конечная звезда 20">
            <a:hlinkClick r:id="rId16" action="ppaction://hlinksldjump"/>
          </p:cNvPr>
          <p:cNvSpPr/>
          <p:nvPr/>
        </p:nvSpPr>
        <p:spPr>
          <a:xfrm>
            <a:off x="7344544" y="3429000"/>
            <a:ext cx="1224136" cy="1152128"/>
          </a:xfrm>
          <a:prstGeom prst="star8">
            <a:avLst/>
          </a:prstGeom>
          <a:solidFill>
            <a:srgbClr val="3DC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16</a:t>
            </a:r>
            <a:endParaRPr lang="ru-RU" sz="3600" b="1" dirty="0"/>
          </a:p>
        </p:txBody>
      </p:sp>
      <p:sp>
        <p:nvSpPr>
          <p:cNvPr id="22" name="8-конечная звезда 21">
            <a:hlinkClick r:id="rId17" action="ppaction://hlinksldjump"/>
          </p:cNvPr>
          <p:cNvSpPr/>
          <p:nvPr/>
        </p:nvSpPr>
        <p:spPr>
          <a:xfrm>
            <a:off x="6293100" y="2382416"/>
            <a:ext cx="1224136" cy="1152128"/>
          </a:xfrm>
          <a:prstGeom prst="star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10</a:t>
            </a:r>
            <a:endParaRPr lang="ru-RU" sz="3600" b="1" dirty="0"/>
          </a:p>
        </p:txBody>
      </p:sp>
      <p:sp>
        <p:nvSpPr>
          <p:cNvPr id="23" name="8-конечная звезда 22">
            <a:hlinkClick r:id="rId18" action="ppaction://hlinksldjump"/>
          </p:cNvPr>
          <p:cNvSpPr/>
          <p:nvPr/>
        </p:nvSpPr>
        <p:spPr>
          <a:xfrm>
            <a:off x="4758760" y="430600"/>
            <a:ext cx="1224136" cy="1152128"/>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3</a:t>
            </a:r>
            <a:endParaRPr lang="ru-RU" sz="3600" b="1" dirty="0"/>
          </a:p>
        </p:txBody>
      </p:sp>
      <p:sp>
        <p:nvSpPr>
          <p:cNvPr id="24" name="8-конечная звезда 23">
            <a:hlinkClick r:id="rId19" action="ppaction://hlinksldjump"/>
          </p:cNvPr>
          <p:cNvSpPr/>
          <p:nvPr/>
        </p:nvSpPr>
        <p:spPr>
          <a:xfrm>
            <a:off x="5681032" y="4869160"/>
            <a:ext cx="1224136" cy="1152128"/>
          </a:xfrm>
          <a:prstGeom prst="star8">
            <a:avLst/>
          </a:prstGeom>
          <a:solidFill>
            <a:srgbClr val="11CE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20</a:t>
            </a:r>
            <a:endParaRPr lang="ru-RU" sz="3600" b="1" dirty="0"/>
          </a:p>
        </p:txBody>
      </p:sp>
      <p:sp>
        <p:nvSpPr>
          <p:cNvPr id="25" name="8-конечная звезда 24">
            <a:hlinkClick r:id="rId20" action="ppaction://hlinksldjump"/>
          </p:cNvPr>
          <p:cNvSpPr/>
          <p:nvPr/>
        </p:nvSpPr>
        <p:spPr>
          <a:xfrm>
            <a:off x="7380312" y="501824"/>
            <a:ext cx="1224136" cy="1152128"/>
          </a:xfrm>
          <a:prstGeom prst="star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bg1">
                    <a:lumMod val="65000"/>
                  </a:schemeClr>
                </a:solidFill>
              </a:rPr>
              <a:t>4</a:t>
            </a:r>
            <a:endParaRPr lang="ru-RU" sz="3600" b="1" dirty="0">
              <a:solidFill>
                <a:schemeClr val="bg1">
                  <a:lumMod val="65000"/>
                </a:schemeClr>
              </a:solidFill>
            </a:endParaRPr>
          </a:p>
        </p:txBody>
      </p:sp>
      <p:sp>
        <p:nvSpPr>
          <p:cNvPr id="26" name="8-конечная звезда 25">
            <a:hlinkClick r:id="rId21" action="ppaction://hlinksldjump"/>
          </p:cNvPr>
          <p:cNvSpPr/>
          <p:nvPr/>
        </p:nvSpPr>
        <p:spPr>
          <a:xfrm>
            <a:off x="694464" y="4581128"/>
            <a:ext cx="1368152" cy="1211088"/>
          </a:xfrm>
          <a:prstGeom prst="star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17</a:t>
            </a:r>
            <a:endParaRPr lang="ru-RU" sz="3600" b="1" dirty="0"/>
          </a:p>
        </p:txBody>
      </p:sp>
      <p:sp>
        <p:nvSpPr>
          <p:cNvPr id="2" name="Стрелка вправо 1"/>
          <p:cNvSpPr/>
          <p:nvPr/>
        </p:nvSpPr>
        <p:spPr>
          <a:xfrm>
            <a:off x="8129304" y="6185520"/>
            <a:ext cx="475144" cy="4118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8-конечная звезда 2"/>
          <p:cNvSpPr/>
          <p:nvPr/>
        </p:nvSpPr>
        <p:spPr>
          <a:xfrm>
            <a:off x="7344544" y="4812744"/>
            <a:ext cx="1224136" cy="1152128"/>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bg1"/>
                </a:solidFill>
                <a:hlinkClick r:id="rId22" action="ppaction://hlinksldjump"/>
              </a:rPr>
              <a:t>21</a:t>
            </a:r>
            <a:endParaRPr lang="ru-RU" sz="3600" b="1" dirty="0">
              <a:solidFill>
                <a:schemeClr val="bg1"/>
              </a:solidFill>
            </a:endParaRPr>
          </a:p>
        </p:txBody>
      </p:sp>
    </p:spTree>
    <p:extLst>
      <p:ext uri="{BB962C8B-B14F-4D97-AF65-F5344CB8AC3E}">
        <p14:creationId xmlns:p14="http://schemas.microsoft.com/office/powerpoint/2010/main" val="41260812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16"/>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16"/>
                                        </p:tgtEl>
                                        <p:attrNameLst>
                                          <p:attrName>style.color</p:attrName>
                                        </p:attrNameLst>
                                      </p:cBhvr>
                                      <p:by>
                                        <p:hsl h="0" s="-12549" l="-25098"/>
                                      </p:by>
                                    </p:animClr>
                                    <p:animClr clrSpc="hsl" dir="cw">
                                      <p:cBhvr>
                                        <p:cTn id="15" dur="500" fill="hold"/>
                                        <p:tgtEl>
                                          <p:spTgt spid="16"/>
                                        </p:tgtEl>
                                        <p:attrNameLst>
                                          <p:attrName>fillcolor</p:attrName>
                                        </p:attrNameLst>
                                      </p:cBhvr>
                                      <p:by>
                                        <p:hsl h="0" s="-12549" l="-25098"/>
                                      </p:by>
                                    </p:animClr>
                                    <p:animClr clrSpc="hsl" dir="cw">
                                      <p:cBhvr>
                                        <p:cTn id="16" dur="500" fill="hold"/>
                                        <p:tgtEl>
                                          <p:spTgt spid="16"/>
                                        </p:tgtEl>
                                        <p:attrNameLst>
                                          <p:attrName>stroke.color</p:attrName>
                                        </p:attrNameLst>
                                      </p:cBhvr>
                                      <p:by>
                                        <p:hsl h="0" s="-12549" l="-25098"/>
                                      </p:by>
                                    </p:animClr>
                                    <p:set>
                                      <p:cBhvr>
                                        <p:cTn id="17" dur="500" fill="hold"/>
                                        <p:tgtEl>
                                          <p:spTgt spid="16"/>
                                        </p:tgtEl>
                                        <p:attrNameLst>
                                          <p:attrName>fill.type</p:attrName>
                                        </p:attrNameLst>
                                      </p:cBhvr>
                                      <p:to>
                                        <p:strVal val="solid"/>
                                      </p:to>
                                    </p:set>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3"/>
                                        </p:tgtEl>
                                        <p:attrNameLst>
                                          <p:attrName>style.color</p:attrName>
                                        </p:attrNameLst>
                                      </p:cBhvr>
                                      <p:by>
                                        <p:hsl h="0" s="-12549" l="-25098"/>
                                      </p:by>
                                    </p:animClr>
                                    <p:animClr clrSpc="hsl" dir="cw">
                                      <p:cBhvr>
                                        <p:cTn id="23" dur="500" fill="hold"/>
                                        <p:tgtEl>
                                          <p:spTgt spid="23"/>
                                        </p:tgtEl>
                                        <p:attrNameLst>
                                          <p:attrName>fillcolor</p:attrName>
                                        </p:attrNameLst>
                                      </p:cBhvr>
                                      <p:by>
                                        <p:hsl h="0" s="-12549" l="-25098"/>
                                      </p:by>
                                    </p:animClr>
                                    <p:animClr clrSpc="hsl" dir="cw">
                                      <p:cBhvr>
                                        <p:cTn id="24" dur="500" fill="hold"/>
                                        <p:tgtEl>
                                          <p:spTgt spid="23"/>
                                        </p:tgtEl>
                                        <p:attrNameLst>
                                          <p:attrName>stroke.color</p:attrName>
                                        </p:attrNameLst>
                                      </p:cBhvr>
                                      <p:by>
                                        <p:hsl h="0" s="-12549" l="-25098"/>
                                      </p:by>
                                    </p:animClr>
                                    <p:set>
                                      <p:cBhvr>
                                        <p:cTn id="25" dur="500" fill="hold"/>
                                        <p:tgtEl>
                                          <p:spTgt spid="23"/>
                                        </p:tgtEl>
                                        <p:attrNameLst>
                                          <p:attrName>fill.type</p:attrName>
                                        </p:attrNameLst>
                                      </p:cBhvr>
                                      <p:to>
                                        <p:strVal val="solid"/>
                                      </p:to>
                                    </p:set>
                                  </p:childTnLst>
                                </p:cTn>
                              </p:par>
                            </p:childTnLst>
                          </p:cTn>
                        </p:par>
                      </p:childTnLst>
                    </p:cTn>
                  </p:par>
                </p:childTnLst>
              </p:cTn>
              <p:nextCondLst>
                <p:cond evt="onClick" delay="0">
                  <p:tgtEl>
                    <p:spTgt spid="23"/>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24" presetClass="emph" presetSubtype="0" fill="hold" grpId="0" nodeType="clickEffect">
                                  <p:stCondLst>
                                    <p:cond delay="0"/>
                                  </p:stCondLst>
                                  <p:childTnLst>
                                    <p:animClr clrSpc="hsl" dir="cw">
                                      <p:cBhvr override="childStyle">
                                        <p:cTn id="30" dur="500" fill="hold"/>
                                        <p:tgtEl>
                                          <p:spTgt spid="25"/>
                                        </p:tgtEl>
                                        <p:attrNameLst>
                                          <p:attrName>style.color</p:attrName>
                                        </p:attrNameLst>
                                      </p:cBhvr>
                                      <p:by>
                                        <p:hsl h="0" s="-12549" l="-25098"/>
                                      </p:by>
                                    </p:animClr>
                                    <p:animClr clrSpc="hsl" dir="cw">
                                      <p:cBhvr>
                                        <p:cTn id="31" dur="500" fill="hold"/>
                                        <p:tgtEl>
                                          <p:spTgt spid="25"/>
                                        </p:tgtEl>
                                        <p:attrNameLst>
                                          <p:attrName>fillcolor</p:attrName>
                                        </p:attrNameLst>
                                      </p:cBhvr>
                                      <p:by>
                                        <p:hsl h="0" s="-12549" l="-25098"/>
                                      </p:by>
                                    </p:animClr>
                                    <p:animClr clrSpc="hsl" dir="cw">
                                      <p:cBhvr>
                                        <p:cTn id="32" dur="500" fill="hold"/>
                                        <p:tgtEl>
                                          <p:spTgt spid="25"/>
                                        </p:tgtEl>
                                        <p:attrNameLst>
                                          <p:attrName>stroke.color</p:attrName>
                                        </p:attrNameLst>
                                      </p:cBhvr>
                                      <p:by>
                                        <p:hsl h="0" s="-12549" l="-25098"/>
                                      </p:by>
                                    </p:animClr>
                                    <p:set>
                                      <p:cBhvr>
                                        <p:cTn id="33"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24" presetClass="emph" presetSubtype="0" fill="hold" grpId="0" nodeType="clickEffect">
                                  <p:stCondLst>
                                    <p:cond delay="0"/>
                                  </p:stCondLst>
                                  <p:childTnLst>
                                    <p:animClr clrSpc="hsl" dir="cw">
                                      <p:cBhvr override="childStyle">
                                        <p:cTn id="38" dur="500" fill="hold"/>
                                        <p:tgtEl>
                                          <p:spTgt spid="8"/>
                                        </p:tgtEl>
                                        <p:attrNameLst>
                                          <p:attrName>style.color</p:attrName>
                                        </p:attrNameLst>
                                      </p:cBhvr>
                                      <p:by>
                                        <p:hsl h="0" s="-12549" l="-25098"/>
                                      </p:by>
                                    </p:animClr>
                                    <p:animClr clrSpc="hsl" dir="cw">
                                      <p:cBhvr>
                                        <p:cTn id="39" dur="500" fill="hold"/>
                                        <p:tgtEl>
                                          <p:spTgt spid="8"/>
                                        </p:tgtEl>
                                        <p:attrNameLst>
                                          <p:attrName>fillcolor</p:attrName>
                                        </p:attrNameLst>
                                      </p:cBhvr>
                                      <p:by>
                                        <p:hsl h="0" s="-12549" l="-25098"/>
                                      </p:by>
                                    </p:animClr>
                                    <p:animClr clrSpc="hsl" dir="cw">
                                      <p:cBhvr>
                                        <p:cTn id="40" dur="500" fill="hold"/>
                                        <p:tgtEl>
                                          <p:spTgt spid="8"/>
                                        </p:tgtEl>
                                        <p:attrNameLst>
                                          <p:attrName>stroke.color</p:attrName>
                                        </p:attrNameLst>
                                      </p:cBhvr>
                                      <p:by>
                                        <p:hsl h="0" s="-12549" l="-25098"/>
                                      </p:by>
                                    </p:animClr>
                                    <p:set>
                                      <p:cBhvr>
                                        <p:cTn id="41" dur="500" fill="hold"/>
                                        <p:tgtEl>
                                          <p:spTgt spid="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p:stCondLst>
                        <p:cond delay="0"/>
                      </p:stCondLst>
                      <p:childTnLst>
                        <p:par>
                          <p:cTn id="44" fill="hold">
                            <p:stCondLst>
                              <p:cond delay="0"/>
                            </p:stCondLst>
                            <p:childTnLst>
                              <p:par>
                                <p:cTn id="45" presetID="24" presetClass="emph" presetSubtype="0" fill="hold" grpId="0" nodeType="clickEffect">
                                  <p:stCondLst>
                                    <p:cond delay="0"/>
                                  </p:stCondLst>
                                  <p:childTnLst>
                                    <p:animClr clrSpc="hsl" dir="cw">
                                      <p:cBhvr override="childStyle">
                                        <p:cTn id="46" dur="500" fill="hold"/>
                                        <p:tgtEl>
                                          <p:spTgt spid="11"/>
                                        </p:tgtEl>
                                        <p:attrNameLst>
                                          <p:attrName>style.color</p:attrName>
                                        </p:attrNameLst>
                                      </p:cBhvr>
                                      <p:by>
                                        <p:hsl h="0" s="-12549" l="-25098"/>
                                      </p:by>
                                    </p:animClr>
                                    <p:animClr clrSpc="hsl" dir="cw">
                                      <p:cBhvr>
                                        <p:cTn id="47" dur="500" fill="hold"/>
                                        <p:tgtEl>
                                          <p:spTgt spid="11"/>
                                        </p:tgtEl>
                                        <p:attrNameLst>
                                          <p:attrName>fillcolor</p:attrName>
                                        </p:attrNameLst>
                                      </p:cBhvr>
                                      <p:by>
                                        <p:hsl h="0" s="-12549" l="-25098"/>
                                      </p:by>
                                    </p:animClr>
                                    <p:animClr clrSpc="hsl" dir="cw">
                                      <p:cBhvr>
                                        <p:cTn id="48" dur="500" fill="hold"/>
                                        <p:tgtEl>
                                          <p:spTgt spid="11"/>
                                        </p:tgtEl>
                                        <p:attrNameLst>
                                          <p:attrName>stroke.color</p:attrName>
                                        </p:attrNameLst>
                                      </p:cBhvr>
                                      <p:by>
                                        <p:hsl h="0" s="-12549" l="-25098"/>
                                      </p:by>
                                    </p:animClr>
                                    <p:set>
                                      <p:cBhvr>
                                        <p:cTn id="49" dur="500" fill="hold"/>
                                        <p:tgtEl>
                                          <p:spTgt spid="11"/>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24" presetClass="emph" presetSubtype="0" fill="hold" grpId="0" nodeType="clickEffect">
                                  <p:stCondLst>
                                    <p:cond delay="0"/>
                                  </p:stCondLst>
                                  <p:childTnLst>
                                    <p:animClr clrSpc="hsl" dir="cw">
                                      <p:cBhvr override="childStyle">
                                        <p:cTn id="54" dur="500" fill="hold"/>
                                        <p:tgtEl>
                                          <p:spTgt spid="12"/>
                                        </p:tgtEl>
                                        <p:attrNameLst>
                                          <p:attrName>style.color</p:attrName>
                                        </p:attrNameLst>
                                      </p:cBhvr>
                                      <p:by>
                                        <p:hsl h="0" s="-12549" l="-25098"/>
                                      </p:by>
                                    </p:animClr>
                                    <p:animClr clrSpc="hsl" dir="cw">
                                      <p:cBhvr>
                                        <p:cTn id="55" dur="500" fill="hold"/>
                                        <p:tgtEl>
                                          <p:spTgt spid="12"/>
                                        </p:tgtEl>
                                        <p:attrNameLst>
                                          <p:attrName>fillcolor</p:attrName>
                                        </p:attrNameLst>
                                      </p:cBhvr>
                                      <p:by>
                                        <p:hsl h="0" s="-12549" l="-25098"/>
                                      </p:by>
                                    </p:animClr>
                                    <p:animClr clrSpc="hsl" dir="cw">
                                      <p:cBhvr>
                                        <p:cTn id="56" dur="500" fill="hold"/>
                                        <p:tgtEl>
                                          <p:spTgt spid="12"/>
                                        </p:tgtEl>
                                        <p:attrNameLst>
                                          <p:attrName>stroke.color</p:attrName>
                                        </p:attrNameLst>
                                      </p:cBhvr>
                                      <p:by>
                                        <p:hsl h="0" s="-12549" l="-25098"/>
                                      </p:by>
                                    </p:animClr>
                                    <p:set>
                                      <p:cBhvr>
                                        <p:cTn id="57" dur="500" fill="hold"/>
                                        <p:tgtEl>
                                          <p:spTgt spid="12"/>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58" restart="whenNotActive" fill="hold" evtFilter="cancelBubble" nodeType="interactiveSeq">
                <p:stCondLst>
                  <p:cond evt="onClick" delay="0">
                    <p:tgtEl>
                      <p:spTgt spid="9"/>
                    </p:tgtEl>
                  </p:cond>
                </p:stCondLst>
                <p:endSync evt="end" delay="0">
                  <p:rtn val="all"/>
                </p:endSync>
                <p:childTnLst>
                  <p:par>
                    <p:cTn id="59" fill="hold">
                      <p:stCondLst>
                        <p:cond delay="0"/>
                      </p:stCondLst>
                      <p:childTnLst>
                        <p:par>
                          <p:cTn id="60" fill="hold">
                            <p:stCondLst>
                              <p:cond delay="0"/>
                            </p:stCondLst>
                            <p:childTnLst>
                              <p:par>
                                <p:cTn id="61" presetID="24" presetClass="emph" presetSubtype="0" fill="hold" grpId="0" nodeType="clickEffect">
                                  <p:stCondLst>
                                    <p:cond delay="0"/>
                                  </p:stCondLst>
                                  <p:childTnLst>
                                    <p:animClr clrSpc="hsl" dir="cw">
                                      <p:cBhvr override="childStyle">
                                        <p:cTn id="62" dur="500" fill="hold"/>
                                        <p:tgtEl>
                                          <p:spTgt spid="9"/>
                                        </p:tgtEl>
                                        <p:attrNameLst>
                                          <p:attrName>style.color</p:attrName>
                                        </p:attrNameLst>
                                      </p:cBhvr>
                                      <p:by>
                                        <p:hsl h="0" s="-12549" l="-25098"/>
                                      </p:by>
                                    </p:animClr>
                                    <p:animClr clrSpc="hsl" dir="cw">
                                      <p:cBhvr>
                                        <p:cTn id="63" dur="500" fill="hold"/>
                                        <p:tgtEl>
                                          <p:spTgt spid="9"/>
                                        </p:tgtEl>
                                        <p:attrNameLst>
                                          <p:attrName>fillcolor</p:attrName>
                                        </p:attrNameLst>
                                      </p:cBhvr>
                                      <p:by>
                                        <p:hsl h="0" s="-12549" l="-25098"/>
                                      </p:by>
                                    </p:animClr>
                                    <p:animClr clrSpc="hsl" dir="cw">
                                      <p:cBhvr>
                                        <p:cTn id="64" dur="500" fill="hold"/>
                                        <p:tgtEl>
                                          <p:spTgt spid="9"/>
                                        </p:tgtEl>
                                        <p:attrNameLst>
                                          <p:attrName>stroke.color</p:attrName>
                                        </p:attrNameLst>
                                      </p:cBhvr>
                                      <p:by>
                                        <p:hsl h="0" s="-12549" l="-25098"/>
                                      </p:by>
                                    </p:animClr>
                                    <p:set>
                                      <p:cBhvr>
                                        <p:cTn id="65" dur="500" fill="hold"/>
                                        <p:tgtEl>
                                          <p:spTgt spid="9"/>
                                        </p:tgtEl>
                                        <p:attrNameLst>
                                          <p:attrName>fill.type</p:attrName>
                                        </p:attrNameLst>
                                      </p:cBhvr>
                                      <p:to>
                                        <p:strVal val="solid"/>
                                      </p:to>
                                    </p:set>
                                  </p:childTnLst>
                                </p:cTn>
                              </p:par>
                            </p:childTnLst>
                          </p:cTn>
                        </p:par>
                      </p:childTnLst>
                    </p:cTn>
                  </p:par>
                </p:childTnLst>
              </p:cTn>
              <p:nextCondLst>
                <p:cond evt="onClick" delay="0">
                  <p:tgtEl>
                    <p:spTgt spid="9"/>
                  </p:tgtEl>
                </p:cond>
              </p:nextCondLst>
            </p:seq>
            <p:seq concurrent="1" nextAc="seek">
              <p:cTn id="66" restart="whenNotActive" fill="hold" evtFilter="cancelBubble" nodeType="interactiveSeq">
                <p:stCondLst>
                  <p:cond evt="onClick" delay="0">
                    <p:tgtEl>
                      <p:spTgt spid="17"/>
                    </p:tgtEl>
                  </p:cond>
                </p:stCondLst>
                <p:endSync evt="end" delay="0">
                  <p:rtn val="all"/>
                </p:endSync>
                <p:childTnLst>
                  <p:par>
                    <p:cTn id="67" fill="hold">
                      <p:stCondLst>
                        <p:cond delay="0"/>
                      </p:stCondLst>
                      <p:childTnLst>
                        <p:par>
                          <p:cTn id="68" fill="hold">
                            <p:stCondLst>
                              <p:cond delay="0"/>
                            </p:stCondLst>
                            <p:childTnLst>
                              <p:par>
                                <p:cTn id="69" presetID="24" presetClass="emph" presetSubtype="0" fill="hold" grpId="0" nodeType="clickEffect">
                                  <p:stCondLst>
                                    <p:cond delay="0"/>
                                  </p:stCondLst>
                                  <p:childTnLst>
                                    <p:animClr clrSpc="hsl" dir="cw">
                                      <p:cBhvr override="childStyle">
                                        <p:cTn id="70" dur="500" fill="hold"/>
                                        <p:tgtEl>
                                          <p:spTgt spid="17"/>
                                        </p:tgtEl>
                                        <p:attrNameLst>
                                          <p:attrName>style.color</p:attrName>
                                        </p:attrNameLst>
                                      </p:cBhvr>
                                      <p:by>
                                        <p:hsl h="0" s="-12549" l="-25098"/>
                                      </p:by>
                                    </p:animClr>
                                    <p:animClr clrSpc="hsl" dir="cw">
                                      <p:cBhvr>
                                        <p:cTn id="71" dur="500" fill="hold"/>
                                        <p:tgtEl>
                                          <p:spTgt spid="17"/>
                                        </p:tgtEl>
                                        <p:attrNameLst>
                                          <p:attrName>fillcolor</p:attrName>
                                        </p:attrNameLst>
                                      </p:cBhvr>
                                      <p:by>
                                        <p:hsl h="0" s="-12549" l="-25098"/>
                                      </p:by>
                                    </p:animClr>
                                    <p:animClr clrSpc="hsl" dir="cw">
                                      <p:cBhvr>
                                        <p:cTn id="72" dur="500" fill="hold"/>
                                        <p:tgtEl>
                                          <p:spTgt spid="17"/>
                                        </p:tgtEl>
                                        <p:attrNameLst>
                                          <p:attrName>stroke.color</p:attrName>
                                        </p:attrNameLst>
                                      </p:cBhvr>
                                      <p:by>
                                        <p:hsl h="0" s="-12549" l="-25098"/>
                                      </p:by>
                                    </p:animClr>
                                    <p:set>
                                      <p:cBhvr>
                                        <p:cTn id="73" dur="500" fill="hold"/>
                                        <p:tgtEl>
                                          <p:spTgt spid="17"/>
                                        </p:tgtEl>
                                        <p:attrNameLst>
                                          <p:attrName>fill.type</p:attrName>
                                        </p:attrNameLst>
                                      </p:cBhvr>
                                      <p:to>
                                        <p:strVal val="solid"/>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24" presetClass="emph" presetSubtype="0" fill="hold" grpId="0" nodeType="clickEffect">
                                  <p:stCondLst>
                                    <p:cond delay="0"/>
                                  </p:stCondLst>
                                  <p:childTnLst>
                                    <p:animClr clrSpc="hsl" dir="cw">
                                      <p:cBhvr override="childStyle">
                                        <p:cTn id="78" dur="500" fill="hold"/>
                                        <p:tgtEl>
                                          <p:spTgt spid="22"/>
                                        </p:tgtEl>
                                        <p:attrNameLst>
                                          <p:attrName>style.color</p:attrName>
                                        </p:attrNameLst>
                                      </p:cBhvr>
                                      <p:by>
                                        <p:hsl h="0" s="-12549" l="-25098"/>
                                      </p:by>
                                    </p:animClr>
                                    <p:animClr clrSpc="hsl" dir="cw">
                                      <p:cBhvr>
                                        <p:cTn id="79" dur="500" fill="hold"/>
                                        <p:tgtEl>
                                          <p:spTgt spid="22"/>
                                        </p:tgtEl>
                                        <p:attrNameLst>
                                          <p:attrName>fillcolor</p:attrName>
                                        </p:attrNameLst>
                                      </p:cBhvr>
                                      <p:by>
                                        <p:hsl h="0" s="-12549" l="-25098"/>
                                      </p:by>
                                    </p:animClr>
                                    <p:animClr clrSpc="hsl" dir="cw">
                                      <p:cBhvr>
                                        <p:cTn id="80" dur="500" fill="hold"/>
                                        <p:tgtEl>
                                          <p:spTgt spid="22"/>
                                        </p:tgtEl>
                                        <p:attrNameLst>
                                          <p:attrName>stroke.color</p:attrName>
                                        </p:attrNameLst>
                                      </p:cBhvr>
                                      <p:by>
                                        <p:hsl h="0" s="-12549" l="-25098"/>
                                      </p:by>
                                    </p:animClr>
                                    <p:set>
                                      <p:cBhvr>
                                        <p:cTn id="81" dur="500" fill="hold"/>
                                        <p:tgtEl>
                                          <p:spTgt spid="22"/>
                                        </p:tgtEl>
                                        <p:attrNameLst>
                                          <p:attrName>fill.type</p:attrName>
                                        </p:attrNameLst>
                                      </p:cBhvr>
                                      <p:to>
                                        <p:strVal val="solid"/>
                                      </p:to>
                                    </p:set>
                                  </p:childTnLst>
                                </p:cTn>
                              </p:par>
                            </p:childTnLst>
                          </p:cTn>
                        </p:par>
                      </p:childTnLst>
                    </p:cTn>
                  </p:par>
                </p:childTnLst>
              </p:cTn>
              <p:nextCondLst>
                <p:cond evt="onClick" delay="0">
                  <p:tgtEl>
                    <p:spTgt spid="22"/>
                  </p:tgtEl>
                </p:cond>
              </p:nextCondLst>
            </p:seq>
            <p:seq concurrent="1" nextAc="seek">
              <p:cTn id="82" restart="whenNotActive" fill="hold" evtFilter="cancelBubble" nodeType="interactiveSeq">
                <p:stCondLst>
                  <p:cond evt="onClick" delay="0">
                    <p:tgtEl>
                      <p:spTgt spid="18"/>
                    </p:tgtEl>
                  </p:cond>
                </p:stCondLst>
                <p:endSync evt="end" delay="0">
                  <p:rtn val="all"/>
                </p:endSync>
                <p:childTnLst>
                  <p:par>
                    <p:cTn id="83" fill="hold">
                      <p:stCondLst>
                        <p:cond delay="0"/>
                      </p:stCondLst>
                      <p:childTnLst>
                        <p:par>
                          <p:cTn id="84" fill="hold">
                            <p:stCondLst>
                              <p:cond delay="0"/>
                            </p:stCondLst>
                            <p:childTnLst>
                              <p:par>
                                <p:cTn id="85" presetID="24" presetClass="emph" presetSubtype="0" fill="hold" grpId="0" nodeType="clickEffect">
                                  <p:stCondLst>
                                    <p:cond delay="0"/>
                                  </p:stCondLst>
                                  <p:childTnLst>
                                    <p:animClr clrSpc="hsl" dir="cw">
                                      <p:cBhvr override="childStyle">
                                        <p:cTn id="86" dur="500" fill="hold"/>
                                        <p:tgtEl>
                                          <p:spTgt spid="18"/>
                                        </p:tgtEl>
                                        <p:attrNameLst>
                                          <p:attrName>style.color</p:attrName>
                                        </p:attrNameLst>
                                      </p:cBhvr>
                                      <p:by>
                                        <p:hsl h="0" s="-12549" l="-25098"/>
                                      </p:by>
                                    </p:animClr>
                                    <p:animClr clrSpc="hsl" dir="cw">
                                      <p:cBhvr>
                                        <p:cTn id="87" dur="500" fill="hold"/>
                                        <p:tgtEl>
                                          <p:spTgt spid="18"/>
                                        </p:tgtEl>
                                        <p:attrNameLst>
                                          <p:attrName>fillcolor</p:attrName>
                                        </p:attrNameLst>
                                      </p:cBhvr>
                                      <p:by>
                                        <p:hsl h="0" s="-12549" l="-25098"/>
                                      </p:by>
                                    </p:animClr>
                                    <p:animClr clrSpc="hsl" dir="cw">
                                      <p:cBhvr>
                                        <p:cTn id="88" dur="500" fill="hold"/>
                                        <p:tgtEl>
                                          <p:spTgt spid="18"/>
                                        </p:tgtEl>
                                        <p:attrNameLst>
                                          <p:attrName>stroke.color</p:attrName>
                                        </p:attrNameLst>
                                      </p:cBhvr>
                                      <p:by>
                                        <p:hsl h="0" s="-12549" l="-25098"/>
                                      </p:by>
                                    </p:animClr>
                                    <p:set>
                                      <p:cBhvr>
                                        <p:cTn id="89" dur="500" fill="hold"/>
                                        <p:tgtEl>
                                          <p:spTgt spid="18"/>
                                        </p:tgtEl>
                                        <p:attrNameLst>
                                          <p:attrName>fill.type</p:attrName>
                                        </p:attrNameLst>
                                      </p:cBhvr>
                                      <p:to>
                                        <p:strVal val="solid"/>
                                      </p:to>
                                    </p:set>
                                  </p:childTnLst>
                                </p:cTn>
                              </p:par>
                            </p:childTnLst>
                          </p:cTn>
                        </p:par>
                      </p:childTnLst>
                    </p:cTn>
                  </p:par>
                </p:childTnLst>
              </p:cTn>
              <p:nextCondLst>
                <p:cond evt="onClick" delay="0">
                  <p:tgtEl>
                    <p:spTgt spid="18"/>
                  </p:tgtEl>
                </p:cond>
              </p:nextCondLst>
            </p:seq>
            <p:seq concurrent="1" nextAc="seek">
              <p:cTn id="90" restart="whenNotActive" fill="hold" evtFilter="cancelBubble" nodeType="interactiveSeq">
                <p:stCondLst>
                  <p:cond evt="onClick" delay="0">
                    <p:tgtEl>
                      <p:spTgt spid="10"/>
                    </p:tgtEl>
                  </p:cond>
                </p:stCondLst>
                <p:endSync evt="end" delay="0">
                  <p:rtn val="all"/>
                </p:endSync>
                <p:childTnLst>
                  <p:par>
                    <p:cTn id="91" fill="hold">
                      <p:stCondLst>
                        <p:cond delay="0"/>
                      </p:stCondLst>
                      <p:childTnLst>
                        <p:par>
                          <p:cTn id="92" fill="hold">
                            <p:stCondLst>
                              <p:cond delay="0"/>
                            </p:stCondLst>
                            <p:childTnLst>
                              <p:par>
                                <p:cTn id="93" presetID="24" presetClass="emph" presetSubtype="0" fill="hold" grpId="0" nodeType="clickEffect">
                                  <p:stCondLst>
                                    <p:cond delay="0"/>
                                  </p:stCondLst>
                                  <p:childTnLst>
                                    <p:animClr clrSpc="hsl" dir="cw">
                                      <p:cBhvr override="childStyle">
                                        <p:cTn id="94" dur="500" fill="hold"/>
                                        <p:tgtEl>
                                          <p:spTgt spid="10"/>
                                        </p:tgtEl>
                                        <p:attrNameLst>
                                          <p:attrName>style.color</p:attrName>
                                        </p:attrNameLst>
                                      </p:cBhvr>
                                      <p:by>
                                        <p:hsl h="0" s="-12549" l="-25098"/>
                                      </p:by>
                                    </p:animClr>
                                    <p:animClr clrSpc="hsl" dir="cw">
                                      <p:cBhvr>
                                        <p:cTn id="95" dur="500" fill="hold"/>
                                        <p:tgtEl>
                                          <p:spTgt spid="10"/>
                                        </p:tgtEl>
                                        <p:attrNameLst>
                                          <p:attrName>fillcolor</p:attrName>
                                        </p:attrNameLst>
                                      </p:cBhvr>
                                      <p:by>
                                        <p:hsl h="0" s="-12549" l="-25098"/>
                                      </p:by>
                                    </p:animClr>
                                    <p:animClr clrSpc="hsl" dir="cw">
                                      <p:cBhvr>
                                        <p:cTn id="96" dur="500" fill="hold"/>
                                        <p:tgtEl>
                                          <p:spTgt spid="10"/>
                                        </p:tgtEl>
                                        <p:attrNameLst>
                                          <p:attrName>stroke.color</p:attrName>
                                        </p:attrNameLst>
                                      </p:cBhvr>
                                      <p:by>
                                        <p:hsl h="0" s="-12549" l="-25098"/>
                                      </p:by>
                                    </p:animClr>
                                    <p:set>
                                      <p:cBhvr>
                                        <p:cTn id="97" dur="500" fill="hold"/>
                                        <p:tgtEl>
                                          <p:spTgt spid="10"/>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24" presetClass="emph" presetSubtype="0" fill="hold" grpId="0" nodeType="clickEffect">
                                  <p:stCondLst>
                                    <p:cond delay="0"/>
                                  </p:stCondLst>
                                  <p:childTnLst>
                                    <p:animClr clrSpc="hsl" dir="cw">
                                      <p:cBhvr override="childStyle">
                                        <p:cTn id="102" dur="500" fill="hold"/>
                                        <p:tgtEl>
                                          <p:spTgt spid="15"/>
                                        </p:tgtEl>
                                        <p:attrNameLst>
                                          <p:attrName>style.color</p:attrName>
                                        </p:attrNameLst>
                                      </p:cBhvr>
                                      <p:by>
                                        <p:hsl h="0" s="-12549" l="-25098"/>
                                      </p:by>
                                    </p:animClr>
                                    <p:animClr clrSpc="hsl" dir="cw">
                                      <p:cBhvr>
                                        <p:cTn id="103" dur="500" fill="hold"/>
                                        <p:tgtEl>
                                          <p:spTgt spid="15"/>
                                        </p:tgtEl>
                                        <p:attrNameLst>
                                          <p:attrName>fillcolor</p:attrName>
                                        </p:attrNameLst>
                                      </p:cBhvr>
                                      <p:by>
                                        <p:hsl h="0" s="-12549" l="-25098"/>
                                      </p:by>
                                    </p:animClr>
                                    <p:animClr clrSpc="hsl" dir="cw">
                                      <p:cBhvr>
                                        <p:cTn id="104" dur="500" fill="hold"/>
                                        <p:tgtEl>
                                          <p:spTgt spid="15"/>
                                        </p:tgtEl>
                                        <p:attrNameLst>
                                          <p:attrName>stroke.color</p:attrName>
                                        </p:attrNameLst>
                                      </p:cBhvr>
                                      <p:by>
                                        <p:hsl h="0" s="-12549" l="-25098"/>
                                      </p:by>
                                    </p:animClr>
                                    <p:set>
                                      <p:cBhvr>
                                        <p:cTn id="105" dur="500" fill="hold"/>
                                        <p:tgtEl>
                                          <p:spTgt spid="15"/>
                                        </p:tgtEl>
                                        <p:attrNameLst>
                                          <p:attrName>fill.type</p:attrName>
                                        </p:attrNameLst>
                                      </p:cBhvr>
                                      <p:to>
                                        <p:strVal val="solid"/>
                                      </p:to>
                                    </p:set>
                                  </p:childTnLst>
                                </p:cTn>
                              </p:par>
                            </p:childTnLst>
                          </p:cTn>
                        </p:par>
                      </p:childTnLst>
                    </p:cTn>
                  </p:par>
                </p:childTnLst>
              </p:cTn>
              <p:nextCondLst>
                <p:cond evt="onClick" delay="0">
                  <p:tgtEl>
                    <p:spTgt spid="15"/>
                  </p:tgtEl>
                </p:cond>
              </p:nextCondLst>
            </p:seq>
            <p:seq concurrent="1" nextAc="seek">
              <p:cTn id="106" restart="whenNotActive" fill="hold" evtFilter="cancelBubble" nodeType="interactiveSeq">
                <p:stCondLst>
                  <p:cond evt="onClick" delay="0">
                    <p:tgtEl>
                      <p:spTgt spid="19"/>
                    </p:tgtEl>
                  </p:cond>
                </p:stCondLst>
                <p:endSync evt="end" delay="0">
                  <p:rtn val="all"/>
                </p:endSync>
                <p:childTnLst>
                  <p:par>
                    <p:cTn id="107" fill="hold">
                      <p:stCondLst>
                        <p:cond delay="0"/>
                      </p:stCondLst>
                      <p:childTnLst>
                        <p:par>
                          <p:cTn id="108" fill="hold">
                            <p:stCondLst>
                              <p:cond delay="0"/>
                            </p:stCondLst>
                            <p:childTnLst>
                              <p:par>
                                <p:cTn id="109" presetID="24" presetClass="emph" presetSubtype="0" fill="hold" grpId="0" nodeType="clickEffect">
                                  <p:stCondLst>
                                    <p:cond delay="0"/>
                                  </p:stCondLst>
                                  <p:childTnLst>
                                    <p:animClr clrSpc="hsl" dir="cw">
                                      <p:cBhvr override="childStyle">
                                        <p:cTn id="110" dur="500" fill="hold"/>
                                        <p:tgtEl>
                                          <p:spTgt spid="19"/>
                                        </p:tgtEl>
                                        <p:attrNameLst>
                                          <p:attrName>style.color</p:attrName>
                                        </p:attrNameLst>
                                      </p:cBhvr>
                                      <p:by>
                                        <p:hsl h="0" s="-12549" l="-25098"/>
                                      </p:by>
                                    </p:animClr>
                                    <p:animClr clrSpc="hsl" dir="cw">
                                      <p:cBhvr>
                                        <p:cTn id="111" dur="500" fill="hold"/>
                                        <p:tgtEl>
                                          <p:spTgt spid="19"/>
                                        </p:tgtEl>
                                        <p:attrNameLst>
                                          <p:attrName>fillcolor</p:attrName>
                                        </p:attrNameLst>
                                      </p:cBhvr>
                                      <p:by>
                                        <p:hsl h="0" s="-12549" l="-25098"/>
                                      </p:by>
                                    </p:animClr>
                                    <p:animClr clrSpc="hsl" dir="cw">
                                      <p:cBhvr>
                                        <p:cTn id="112" dur="500" fill="hold"/>
                                        <p:tgtEl>
                                          <p:spTgt spid="19"/>
                                        </p:tgtEl>
                                        <p:attrNameLst>
                                          <p:attrName>stroke.color</p:attrName>
                                        </p:attrNameLst>
                                      </p:cBhvr>
                                      <p:by>
                                        <p:hsl h="0" s="-12549" l="-25098"/>
                                      </p:by>
                                    </p:animClr>
                                    <p:set>
                                      <p:cBhvr>
                                        <p:cTn id="113" dur="500" fill="hold"/>
                                        <p:tgtEl>
                                          <p:spTgt spid="19"/>
                                        </p:tgtEl>
                                        <p:attrNameLst>
                                          <p:attrName>fill.type</p:attrName>
                                        </p:attrNameLst>
                                      </p:cBhvr>
                                      <p:to>
                                        <p:strVal val="solid"/>
                                      </p:to>
                                    </p:set>
                                  </p:childTnLst>
                                </p:cTn>
                              </p:par>
                            </p:childTnLst>
                          </p:cTn>
                        </p:par>
                      </p:childTnLst>
                    </p:cTn>
                  </p:par>
                </p:childTnLst>
              </p:cTn>
              <p:nextCondLst>
                <p:cond evt="onClick" delay="0">
                  <p:tgtEl>
                    <p:spTgt spid="19"/>
                  </p:tgtEl>
                </p:cond>
              </p:nextCondLst>
            </p:seq>
            <p:seq concurrent="1" nextAc="seek">
              <p:cTn id="114" restart="whenNotActive" fill="hold" evtFilter="cancelBubble" nodeType="interactiveSeq">
                <p:stCondLst>
                  <p:cond evt="onClick" delay="0">
                    <p:tgtEl>
                      <p:spTgt spid="13"/>
                    </p:tgtEl>
                  </p:cond>
                </p:stCondLst>
                <p:endSync evt="end" delay="0">
                  <p:rtn val="all"/>
                </p:endSync>
                <p:childTnLst>
                  <p:par>
                    <p:cTn id="115" fill="hold">
                      <p:stCondLst>
                        <p:cond delay="0"/>
                      </p:stCondLst>
                      <p:childTnLst>
                        <p:par>
                          <p:cTn id="116" fill="hold">
                            <p:stCondLst>
                              <p:cond delay="0"/>
                            </p:stCondLst>
                            <p:childTnLst>
                              <p:par>
                                <p:cTn id="117" presetID="24" presetClass="emph" presetSubtype="0" fill="hold" grpId="0" nodeType="clickEffect">
                                  <p:stCondLst>
                                    <p:cond delay="0"/>
                                  </p:stCondLst>
                                  <p:childTnLst>
                                    <p:animClr clrSpc="hsl" dir="cw">
                                      <p:cBhvr override="childStyle">
                                        <p:cTn id="118" dur="500" fill="hold"/>
                                        <p:tgtEl>
                                          <p:spTgt spid="13"/>
                                        </p:tgtEl>
                                        <p:attrNameLst>
                                          <p:attrName>style.color</p:attrName>
                                        </p:attrNameLst>
                                      </p:cBhvr>
                                      <p:by>
                                        <p:hsl h="0" s="-12549" l="-25098"/>
                                      </p:by>
                                    </p:animClr>
                                    <p:animClr clrSpc="hsl" dir="cw">
                                      <p:cBhvr>
                                        <p:cTn id="119" dur="500" fill="hold"/>
                                        <p:tgtEl>
                                          <p:spTgt spid="13"/>
                                        </p:tgtEl>
                                        <p:attrNameLst>
                                          <p:attrName>fillcolor</p:attrName>
                                        </p:attrNameLst>
                                      </p:cBhvr>
                                      <p:by>
                                        <p:hsl h="0" s="-12549" l="-25098"/>
                                      </p:by>
                                    </p:animClr>
                                    <p:animClr clrSpc="hsl" dir="cw">
                                      <p:cBhvr>
                                        <p:cTn id="120" dur="500" fill="hold"/>
                                        <p:tgtEl>
                                          <p:spTgt spid="13"/>
                                        </p:tgtEl>
                                        <p:attrNameLst>
                                          <p:attrName>stroke.color</p:attrName>
                                        </p:attrNameLst>
                                      </p:cBhvr>
                                      <p:by>
                                        <p:hsl h="0" s="-12549" l="-25098"/>
                                      </p:by>
                                    </p:animClr>
                                    <p:set>
                                      <p:cBhvr>
                                        <p:cTn id="121" dur="500" fill="hold"/>
                                        <p:tgtEl>
                                          <p:spTgt spid="13"/>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122" restart="whenNotActive" fill="hold" evtFilter="cancelBubble" nodeType="interactiveSeq">
                <p:stCondLst>
                  <p:cond evt="onClick" delay="0">
                    <p:tgtEl>
                      <p:spTgt spid="21"/>
                    </p:tgtEl>
                  </p:cond>
                </p:stCondLst>
                <p:endSync evt="end" delay="0">
                  <p:rtn val="all"/>
                </p:endSync>
                <p:childTnLst>
                  <p:par>
                    <p:cTn id="123" fill="hold">
                      <p:stCondLst>
                        <p:cond delay="0"/>
                      </p:stCondLst>
                      <p:childTnLst>
                        <p:par>
                          <p:cTn id="124" fill="hold">
                            <p:stCondLst>
                              <p:cond delay="0"/>
                            </p:stCondLst>
                            <p:childTnLst>
                              <p:par>
                                <p:cTn id="125" presetID="24" presetClass="emph" presetSubtype="0" fill="hold" grpId="0" nodeType="clickEffect">
                                  <p:stCondLst>
                                    <p:cond delay="0"/>
                                  </p:stCondLst>
                                  <p:childTnLst>
                                    <p:animClr clrSpc="hsl" dir="cw">
                                      <p:cBhvr override="childStyle">
                                        <p:cTn id="126" dur="500" fill="hold"/>
                                        <p:tgtEl>
                                          <p:spTgt spid="21"/>
                                        </p:tgtEl>
                                        <p:attrNameLst>
                                          <p:attrName>style.color</p:attrName>
                                        </p:attrNameLst>
                                      </p:cBhvr>
                                      <p:by>
                                        <p:hsl h="0" s="-12549" l="-25098"/>
                                      </p:by>
                                    </p:animClr>
                                    <p:animClr clrSpc="hsl" dir="cw">
                                      <p:cBhvr>
                                        <p:cTn id="127" dur="500" fill="hold"/>
                                        <p:tgtEl>
                                          <p:spTgt spid="21"/>
                                        </p:tgtEl>
                                        <p:attrNameLst>
                                          <p:attrName>fillcolor</p:attrName>
                                        </p:attrNameLst>
                                      </p:cBhvr>
                                      <p:by>
                                        <p:hsl h="0" s="-12549" l="-25098"/>
                                      </p:by>
                                    </p:animClr>
                                    <p:animClr clrSpc="hsl" dir="cw">
                                      <p:cBhvr>
                                        <p:cTn id="128" dur="500" fill="hold"/>
                                        <p:tgtEl>
                                          <p:spTgt spid="21"/>
                                        </p:tgtEl>
                                        <p:attrNameLst>
                                          <p:attrName>stroke.color</p:attrName>
                                        </p:attrNameLst>
                                      </p:cBhvr>
                                      <p:by>
                                        <p:hsl h="0" s="-12549" l="-25098"/>
                                      </p:by>
                                    </p:animClr>
                                    <p:set>
                                      <p:cBhvr>
                                        <p:cTn id="129" dur="500" fill="hold"/>
                                        <p:tgtEl>
                                          <p:spTgt spid="21"/>
                                        </p:tgtEl>
                                        <p:attrNameLst>
                                          <p:attrName>fill.type</p:attrName>
                                        </p:attrNameLst>
                                      </p:cBhvr>
                                      <p:to>
                                        <p:strVal val="solid"/>
                                      </p:to>
                                    </p:set>
                                  </p:childTnLst>
                                </p:cTn>
                              </p:par>
                            </p:childTnLst>
                          </p:cTn>
                        </p:par>
                      </p:childTnLst>
                    </p:cTn>
                  </p:par>
                </p:childTnLst>
              </p:cTn>
              <p:nextCondLst>
                <p:cond evt="onClick" delay="0">
                  <p:tgtEl>
                    <p:spTgt spid="21"/>
                  </p:tgtEl>
                </p:cond>
              </p:nextCondLst>
            </p:seq>
            <p:seq concurrent="1" nextAc="seek">
              <p:cTn id="130" restart="whenNotActive" fill="hold" evtFilter="cancelBubble" nodeType="interactiveSeq">
                <p:stCondLst>
                  <p:cond evt="onClick" delay="0">
                    <p:tgtEl>
                      <p:spTgt spid="26"/>
                    </p:tgtEl>
                  </p:cond>
                </p:stCondLst>
                <p:endSync evt="end" delay="0">
                  <p:rtn val="all"/>
                </p:endSync>
                <p:childTnLst>
                  <p:par>
                    <p:cTn id="131" fill="hold">
                      <p:stCondLst>
                        <p:cond delay="0"/>
                      </p:stCondLst>
                      <p:childTnLst>
                        <p:par>
                          <p:cTn id="132" fill="hold">
                            <p:stCondLst>
                              <p:cond delay="0"/>
                            </p:stCondLst>
                            <p:childTnLst>
                              <p:par>
                                <p:cTn id="133" presetID="24" presetClass="emph" presetSubtype="0" fill="hold" grpId="0" nodeType="clickEffect">
                                  <p:stCondLst>
                                    <p:cond delay="0"/>
                                  </p:stCondLst>
                                  <p:childTnLst>
                                    <p:animClr clrSpc="hsl" dir="cw">
                                      <p:cBhvr override="childStyle">
                                        <p:cTn id="134" dur="500" fill="hold"/>
                                        <p:tgtEl>
                                          <p:spTgt spid="26"/>
                                        </p:tgtEl>
                                        <p:attrNameLst>
                                          <p:attrName>style.color</p:attrName>
                                        </p:attrNameLst>
                                      </p:cBhvr>
                                      <p:by>
                                        <p:hsl h="0" s="-12549" l="-25098"/>
                                      </p:by>
                                    </p:animClr>
                                    <p:animClr clrSpc="hsl" dir="cw">
                                      <p:cBhvr>
                                        <p:cTn id="135" dur="500" fill="hold"/>
                                        <p:tgtEl>
                                          <p:spTgt spid="26"/>
                                        </p:tgtEl>
                                        <p:attrNameLst>
                                          <p:attrName>fillcolor</p:attrName>
                                        </p:attrNameLst>
                                      </p:cBhvr>
                                      <p:by>
                                        <p:hsl h="0" s="-12549" l="-25098"/>
                                      </p:by>
                                    </p:animClr>
                                    <p:animClr clrSpc="hsl" dir="cw">
                                      <p:cBhvr>
                                        <p:cTn id="136" dur="500" fill="hold"/>
                                        <p:tgtEl>
                                          <p:spTgt spid="26"/>
                                        </p:tgtEl>
                                        <p:attrNameLst>
                                          <p:attrName>stroke.color</p:attrName>
                                        </p:attrNameLst>
                                      </p:cBhvr>
                                      <p:by>
                                        <p:hsl h="0" s="-12549" l="-25098"/>
                                      </p:by>
                                    </p:animClr>
                                    <p:set>
                                      <p:cBhvr>
                                        <p:cTn id="137" dur="500" fill="hold"/>
                                        <p:tgtEl>
                                          <p:spTgt spid="26"/>
                                        </p:tgtEl>
                                        <p:attrNameLst>
                                          <p:attrName>fill.type</p:attrName>
                                        </p:attrNameLst>
                                      </p:cBhvr>
                                      <p:to>
                                        <p:strVal val="solid"/>
                                      </p:to>
                                    </p:set>
                                  </p:childTnLst>
                                </p:cTn>
                              </p:par>
                            </p:childTnLst>
                          </p:cTn>
                        </p:par>
                      </p:childTnLst>
                    </p:cTn>
                  </p:par>
                </p:childTnLst>
              </p:cTn>
              <p:nextCondLst>
                <p:cond evt="onClick" delay="0">
                  <p:tgtEl>
                    <p:spTgt spid="26"/>
                  </p:tgtEl>
                </p:cond>
              </p:nextCondLst>
            </p:seq>
            <p:seq concurrent="1" nextAc="seek">
              <p:cTn id="138" restart="whenNotActive" fill="hold" evtFilter="cancelBubble" nodeType="interactiveSeq">
                <p:stCondLst>
                  <p:cond evt="onClick" delay="0">
                    <p:tgtEl>
                      <p:spTgt spid="20"/>
                    </p:tgtEl>
                  </p:cond>
                </p:stCondLst>
                <p:endSync evt="end" delay="0">
                  <p:rtn val="all"/>
                </p:endSync>
                <p:childTnLst>
                  <p:par>
                    <p:cTn id="139" fill="hold">
                      <p:stCondLst>
                        <p:cond delay="0"/>
                      </p:stCondLst>
                      <p:childTnLst>
                        <p:par>
                          <p:cTn id="140" fill="hold">
                            <p:stCondLst>
                              <p:cond delay="0"/>
                            </p:stCondLst>
                            <p:childTnLst>
                              <p:par>
                                <p:cTn id="141" presetID="24" presetClass="emph" presetSubtype="0" fill="hold" grpId="0" nodeType="clickEffect">
                                  <p:stCondLst>
                                    <p:cond delay="0"/>
                                  </p:stCondLst>
                                  <p:childTnLst>
                                    <p:animClr clrSpc="hsl" dir="cw">
                                      <p:cBhvr override="childStyle">
                                        <p:cTn id="142" dur="500" fill="hold"/>
                                        <p:tgtEl>
                                          <p:spTgt spid="20"/>
                                        </p:tgtEl>
                                        <p:attrNameLst>
                                          <p:attrName>style.color</p:attrName>
                                        </p:attrNameLst>
                                      </p:cBhvr>
                                      <p:by>
                                        <p:hsl h="0" s="-12549" l="-25098"/>
                                      </p:by>
                                    </p:animClr>
                                    <p:animClr clrSpc="hsl" dir="cw">
                                      <p:cBhvr>
                                        <p:cTn id="143" dur="500" fill="hold"/>
                                        <p:tgtEl>
                                          <p:spTgt spid="20"/>
                                        </p:tgtEl>
                                        <p:attrNameLst>
                                          <p:attrName>fillcolor</p:attrName>
                                        </p:attrNameLst>
                                      </p:cBhvr>
                                      <p:by>
                                        <p:hsl h="0" s="-12549" l="-25098"/>
                                      </p:by>
                                    </p:animClr>
                                    <p:animClr clrSpc="hsl" dir="cw">
                                      <p:cBhvr>
                                        <p:cTn id="144" dur="500" fill="hold"/>
                                        <p:tgtEl>
                                          <p:spTgt spid="20"/>
                                        </p:tgtEl>
                                        <p:attrNameLst>
                                          <p:attrName>stroke.color</p:attrName>
                                        </p:attrNameLst>
                                      </p:cBhvr>
                                      <p:by>
                                        <p:hsl h="0" s="-12549" l="-25098"/>
                                      </p:by>
                                    </p:animClr>
                                    <p:set>
                                      <p:cBhvr>
                                        <p:cTn id="145" dur="500" fill="hold"/>
                                        <p:tgtEl>
                                          <p:spTgt spid="20"/>
                                        </p:tgtEl>
                                        <p:attrNameLst>
                                          <p:attrName>fill.type</p:attrName>
                                        </p:attrNameLst>
                                      </p:cBhvr>
                                      <p:to>
                                        <p:strVal val="solid"/>
                                      </p:to>
                                    </p:set>
                                  </p:childTnLst>
                                </p:cTn>
                              </p:par>
                            </p:childTnLst>
                          </p:cTn>
                        </p:par>
                      </p:childTnLst>
                    </p:cTn>
                  </p:par>
                </p:childTnLst>
              </p:cTn>
              <p:nextCondLst>
                <p:cond evt="onClick" delay="0">
                  <p:tgtEl>
                    <p:spTgt spid="20"/>
                  </p:tgtEl>
                </p:cond>
              </p:nextCondLst>
            </p:seq>
            <p:seq concurrent="1" nextAc="seek">
              <p:cTn id="146" restart="whenNotActive" fill="hold" evtFilter="cancelBubble" nodeType="interactiveSeq">
                <p:stCondLst>
                  <p:cond evt="onClick" delay="0">
                    <p:tgtEl>
                      <p:spTgt spid="14"/>
                    </p:tgtEl>
                  </p:cond>
                </p:stCondLst>
                <p:endSync evt="end" delay="0">
                  <p:rtn val="all"/>
                </p:endSync>
                <p:childTnLst>
                  <p:par>
                    <p:cTn id="147" fill="hold">
                      <p:stCondLst>
                        <p:cond delay="0"/>
                      </p:stCondLst>
                      <p:childTnLst>
                        <p:par>
                          <p:cTn id="148" fill="hold">
                            <p:stCondLst>
                              <p:cond delay="0"/>
                            </p:stCondLst>
                            <p:childTnLst>
                              <p:par>
                                <p:cTn id="149" presetID="24" presetClass="emph" presetSubtype="0" fill="hold" grpId="0" nodeType="clickEffect">
                                  <p:stCondLst>
                                    <p:cond delay="0"/>
                                  </p:stCondLst>
                                  <p:childTnLst>
                                    <p:animClr clrSpc="hsl" dir="cw">
                                      <p:cBhvr override="childStyle">
                                        <p:cTn id="150" dur="500" fill="hold"/>
                                        <p:tgtEl>
                                          <p:spTgt spid="14"/>
                                        </p:tgtEl>
                                        <p:attrNameLst>
                                          <p:attrName>style.color</p:attrName>
                                        </p:attrNameLst>
                                      </p:cBhvr>
                                      <p:by>
                                        <p:hsl h="0" s="-12549" l="-25098"/>
                                      </p:by>
                                    </p:animClr>
                                    <p:animClr clrSpc="hsl" dir="cw">
                                      <p:cBhvr>
                                        <p:cTn id="151" dur="500" fill="hold"/>
                                        <p:tgtEl>
                                          <p:spTgt spid="14"/>
                                        </p:tgtEl>
                                        <p:attrNameLst>
                                          <p:attrName>fillcolor</p:attrName>
                                        </p:attrNameLst>
                                      </p:cBhvr>
                                      <p:by>
                                        <p:hsl h="0" s="-12549" l="-25098"/>
                                      </p:by>
                                    </p:animClr>
                                    <p:animClr clrSpc="hsl" dir="cw">
                                      <p:cBhvr>
                                        <p:cTn id="152" dur="500" fill="hold"/>
                                        <p:tgtEl>
                                          <p:spTgt spid="14"/>
                                        </p:tgtEl>
                                        <p:attrNameLst>
                                          <p:attrName>stroke.color</p:attrName>
                                        </p:attrNameLst>
                                      </p:cBhvr>
                                      <p:by>
                                        <p:hsl h="0" s="-12549" l="-25098"/>
                                      </p:by>
                                    </p:animClr>
                                    <p:set>
                                      <p:cBhvr>
                                        <p:cTn id="153" dur="500" fill="hold"/>
                                        <p:tgtEl>
                                          <p:spTgt spid="14"/>
                                        </p:tgtEl>
                                        <p:attrNameLst>
                                          <p:attrName>fill.type</p:attrName>
                                        </p:attrNameLst>
                                      </p:cBhvr>
                                      <p:to>
                                        <p:strVal val="solid"/>
                                      </p:to>
                                    </p:set>
                                  </p:childTnLst>
                                </p:cTn>
                              </p:par>
                            </p:childTnLst>
                          </p:cTn>
                        </p:par>
                      </p:childTnLst>
                    </p:cTn>
                  </p:par>
                </p:childTnLst>
              </p:cTn>
              <p:nextCondLst>
                <p:cond evt="onClick" delay="0">
                  <p:tgtEl>
                    <p:spTgt spid="14"/>
                  </p:tgtEl>
                </p:cond>
              </p:nextCondLst>
            </p:seq>
            <p:seq concurrent="1" nextAc="seek">
              <p:cTn id="154" restart="whenNotActive" fill="hold" evtFilter="cancelBubble" nodeType="interactiveSeq">
                <p:stCondLst>
                  <p:cond evt="onClick" delay="0">
                    <p:tgtEl>
                      <p:spTgt spid="24"/>
                    </p:tgtEl>
                  </p:cond>
                </p:stCondLst>
                <p:endSync evt="end" delay="0">
                  <p:rtn val="all"/>
                </p:endSync>
                <p:childTnLst>
                  <p:par>
                    <p:cTn id="155" fill="hold">
                      <p:stCondLst>
                        <p:cond delay="0"/>
                      </p:stCondLst>
                      <p:childTnLst>
                        <p:par>
                          <p:cTn id="156" fill="hold">
                            <p:stCondLst>
                              <p:cond delay="0"/>
                            </p:stCondLst>
                            <p:childTnLst>
                              <p:par>
                                <p:cTn id="157" presetID="24" presetClass="emph" presetSubtype="0" fill="hold" grpId="0" nodeType="clickEffect">
                                  <p:stCondLst>
                                    <p:cond delay="0"/>
                                  </p:stCondLst>
                                  <p:childTnLst>
                                    <p:animClr clrSpc="hsl" dir="cw">
                                      <p:cBhvr override="childStyle">
                                        <p:cTn id="158" dur="500" fill="hold"/>
                                        <p:tgtEl>
                                          <p:spTgt spid="24"/>
                                        </p:tgtEl>
                                        <p:attrNameLst>
                                          <p:attrName>style.color</p:attrName>
                                        </p:attrNameLst>
                                      </p:cBhvr>
                                      <p:by>
                                        <p:hsl h="0" s="-12549" l="-25098"/>
                                      </p:by>
                                    </p:animClr>
                                    <p:animClr clrSpc="hsl" dir="cw">
                                      <p:cBhvr>
                                        <p:cTn id="159" dur="500" fill="hold"/>
                                        <p:tgtEl>
                                          <p:spTgt spid="24"/>
                                        </p:tgtEl>
                                        <p:attrNameLst>
                                          <p:attrName>fillcolor</p:attrName>
                                        </p:attrNameLst>
                                      </p:cBhvr>
                                      <p:by>
                                        <p:hsl h="0" s="-12549" l="-25098"/>
                                      </p:by>
                                    </p:animClr>
                                    <p:animClr clrSpc="hsl" dir="cw">
                                      <p:cBhvr>
                                        <p:cTn id="160" dur="500" fill="hold"/>
                                        <p:tgtEl>
                                          <p:spTgt spid="24"/>
                                        </p:tgtEl>
                                        <p:attrNameLst>
                                          <p:attrName>stroke.color</p:attrName>
                                        </p:attrNameLst>
                                      </p:cBhvr>
                                      <p:by>
                                        <p:hsl h="0" s="-12549" l="-25098"/>
                                      </p:by>
                                    </p:animClr>
                                    <p:set>
                                      <p:cBhvr>
                                        <p:cTn id="161" dur="500" fill="hold"/>
                                        <p:tgtEl>
                                          <p:spTgt spid="24"/>
                                        </p:tgtEl>
                                        <p:attrNameLst>
                                          <p:attrName>fill.type</p:attrName>
                                        </p:attrNameLst>
                                      </p:cBhvr>
                                      <p:to>
                                        <p:strVal val="solid"/>
                                      </p:to>
                                    </p:set>
                                  </p:childTnLst>
                                </p:cTn>
                              </p:par>
                            </p:childTnLst>
                          </p:cTn>
                        </p:par>
                      </p:childTnLst>
                    </p:cTn>
                  </p:par>
                </p:childTnLst>
              </p:cTn>
              <p:nextCondLst>
                <p:cond evt="onClick" delay="0">
                  <p:tgtEl>
                    <p:spTgt spid="24"/>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760" y="2052003"/>
            <a:ext cx="8041440" cy="1442674"/>
          </a:xfrm>
        </p:spPr>
        <p:txBody>
          <a:bodyPr>
            <a:normAutofit/>
          </a:bodyPr>
          <a:lstStyle/>
          <a:p>
            <a:r>
              <a:rPr lang="ru-RU" b="1" dirty="0" err="1"/>
              <a:t>possible</a:t>
            </a:r>
            <a:r>
              <a:rPr lang="ru-RU" b="1" dirty="0"/>
              <a:t> </a:t>
            </a:r>
            <a:r>
              <a:rPr lang="ru-RU" b="1" dirty="0" err="1"/>
              <a:t>accommodation</a:t>
            </a:r>
            <a:endParaRPr lang="ru-RU" b="1" dirty="0"/>
          </a:p>
        </p:txBody>
      </p:sp>
      <p:sp>
        <p:nvSpPr>
          <p:cNvPr id="4" name="Прямоугольник 3"/>
          <p:cNvSpPr/>
          <p:nvPr/>
        </p:nvSpPr>
        <p:spPr>
          <a:xfrm>
            <a:off x="395536" y="3933056"/>
            <a:ext cx="8281113" cy="646331"/>
          </a:xfrm>
          <a:prstGeom prst="rect">
            <a:avLst/>
          </a:prstGeom>
        </p:spPr>
        <p:txBody>
          <a:bodyPr wrap="none">
            <a:spAutoFit/>
          </a:bodyPr>
          <a:lstStyle/>
          <a:p>
            <a:r>
              <a:rPr lang="en-GB" sz="3600" dirty="0" smtClean="0">
                <a:effectLst/>
                <a:latin typeface="Times New Roman"/>
                <a:ea typeface="Times New Roman"/>
              </a:rPr>
              <a:t>What kind of accommodation do you offer?</a:t>
            </a:r>
            <a:endParaRPr lang="ru-RU" sz="3600" dirty="0"/>
          </a:p>
        </p:txBody>
      </p:sp>
      <p:sp>
        <p:nvSpPr>
          <p:cNvPr id="5" name="Стрелка влево 4">
            <a:hlinkClick r:id="rId2" action="ppaction://hlinksldjump"/>
          </p:cNvPr>
          <p:cNvSpPr/>
          <p:nvPr/>
        </p:nvSpPr>
        <p:spPr>
          <a:xfrm>
            <a:off x="7092280" y="5589240"/>
            <a:ext cx="1008112"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9275" y="494116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61489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280" y="1838643"/>
            <a:ext cx="8041440" cy="1442674"/>
          </a:xfrm>
        </p:spPr>
        <p:txBody>
          <a:bodyPr>
            <a:normAutofit fontScale="90000"/>
          </a:bodyPr>
          <a:lstStyle/>
          <a:p>
            <a:r>
              <a:rPr lang="en-GB" b="1" dirty="0"/>
              <a:t>double\ single room price per night</a:t>
            </a:r>
            <a:endParaRPr lang="ru-RU" b="1" dirty="0"/>
          </a:p>
        </p:txBody>
      </p:sp>
      <p:sp>
        <p:nvSpPr>
          <p:cNvPr id="4" name="Прямоугольник 3"/>
          <p:cNvSpPr/>
          <p:nvPr/>
        </p:nvSpPr>
        <p:spPr>
          <a:xfrm>
            <a:off x="441256" y="3568750"/>
            <a:ext cx="7848872" cy="1323439"/>
          </a:xfrm>
          <a:prstGeom prst="rect">
            <a:avLst/>
          </a:prstGeom>
        </p:spPr>
        <p:txBody>
          <a:bodyPr wrap="square">
            <a:spAutoFit/>
          </a:bodyPr>
          <a:lstStyle/>
          <a:p>
            <a:r>
              <a:rPr lang="en-GB" sz="4000" dirty="0"/>
              <a:t>What is the double\ single room price per night?</a:t>
            </a:r>
            <a:endParaRPr lang="ru-RU" sz="4000" dirty="0"/>
          </a:p>
        </p:txBody>
      </p:sp>
      <p:sp>
        <p:nvSpPr>
          <p:cNvPr id="5" name="Стрелка влево 4">
            <a:hlinkClick r:id="rId2" action="ppaction://hlinksldjump"/>
          </p:cNvPr>
          <p:cNvSpPr/>
          <p:nvPr/>
        </p:nvSpPr>
        <p:spPr>
          <a:xfrm>
            <a:off x="7308304" y="5589240"/>
            <a:ext cx="1080120"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9275" y="494116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8430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280" y="1320483"/>
            <a:ext cx="8041440" cy="1442674"/>
          </a:xfrm>
        </p:spPr>
        <p:txBody>
          <a:bodyPr>
            <a:normAutofit fontScale="90000"/>
          </a:bodyPr>
          <a:lstStyle/>
          <a:p>
            <a:r>
              <a:rPr lang="en-GB" b="1" dirty="0"/>
              <a:t>price of a three-week course</a:t>
            </a:r>
            <a:endParaRPr lang="ru-RU" b="1" dirty="0"/>
          </a:p>
        </p:txBody>
      </p:sp>
      <p:sp>
        <p:nvSpPr>
          <p:cNvPr id="4" name="Прямоугольник 3"/>
          <p:cNvSpPr/>
          <p:nvPr/>
        </p:nvSpPr>
        <p:spPr>
          <a:xfrm>
            <a:off x="709856" y="2855992"/>
            <a:ext cx="7445693" cy="707886"/>
          </a:xfrm>
          <a:prstGeom prst="rect">
            <a:avLst/>
          </a:prstGeom>
        </p:spPr>
        <p:txBody>
          <a:bodyPr wrap="none">
            <a:spAutoFit/>
          </a:bodyPr>
          <a:lstStyle/>
          <a:p>
            <a:r>
              <a:rPr lang="en-GB" sz="4000" dirty="0"/>
              <a:t>How much is a three-week course?</a:t>
            </a:r>
            <a:endParaRPr lang="ru-RU" sz="4000" dirty="0"/>
          </a:p>
        </p:txBody>
      </p:sp>
      <p:sp>
        <p:nvSpPr>
          <p:cNvPr id="5" name="Прямоугольник 4"/>
          <p:cNvSpPr/>
          <p:nvPr/>
        </p:nvSpPr>
        <p:spPr>
          <a:xfrm>
            <a:off x="756360" y="3617729"/>
            <a:ext cx="7445693" cy="1323439"/>
          </a:xfrm>
          <a:prstGeom prst="rect">
            <a:avLst/>
          </a:prstGeom>
        </p:spPr>
        <p:txBody>
          <a:bodyPr wrap="square">
            <a:spAutoFit/>
          </a:bodyPr>
          <a:lstStyle/>
          <a:p>
            <a:r>
              <a:rPr lang="en-GB" sz="4000" dirty="0" smtClean="0">
                <a:effectLst/>
                <a:latin typeface="Times New Roman"/>
                <a:ea typeface="Times New Roman"/>
              </a:rPr>
              <a:t>How much do I have to pay for a three-week course?</a:t>
            </a:r>
            <a:endParaRPr lang="ru-RU" sz="4000" dirty="0"/>
          </a:p>
        </p:txBody>
      </p:sp>
      <p:sp>
        <p:nvSpPr>
          <p:cNvPr id="6" name="Стрелка влево 5">
            <a:hlinkClick r:id="rId2" action="ppaction://hlinksldjump"/>
          </p:cNvPr>
          <p:cNvSpPr/>
          <p:nvPr/>
        </p:nvSpPr>
        <p:spPr>
          <a:xfrm>
            <a:off x="6948264" y="5445224"/>
            <a:ext cx="1080120"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9275" y="494116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Прямоугольник 8"/>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78224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6" presetClass="emph" presetSubtype="0" fill="hold" nodeType="with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243" y="1628800"/>
            <a:ext cx="8041440" cy="1442674"/>
          </a:xfrm>
        </p:spPr>
        <p:txBody>
          <a:bodyPr/>
          <a:lstStyle/>
          <a:p>
            <a:r>
              <a:rPr lang="ru-RU" b="1" dirty="0" err="1"/>
              <a:t>refund</a:t>
            </a:r>
            <a:r>
              <a:rPr lang="ru-RU" b="1" dirty="0"/>
              <a:t> </a:t>
            </a:r>
            <a:r>
              <a:rPr lang="ru-RU" b="1" dirty="0" err="1"/>
              <a:t>for</a:t>
            </a:r>
            <a:r>
              <a:rPr lang="ru-RU" b="1" dirty="0"/>
              <a:t> a </a:t>
            </a:r>
            <a:r>
              <a:rPr lang="ru-RU" b="1" dirty="0" err="1"/>
              <a:t>ticket</a:t>
            </a:r>
            <a:endParaRPr lang="ru-RU" b="1" dirty="0"/>
          </a:p>
        </p:txBody>
      </p:sp>
      <p:sp>
        <p:nvSpPr>
          <p:cNvPr id="4" name="Прямоугольник 3"/>
          <p:cNvSpPr/>
          <p:nvPr/>
        </p:nvSpPr>
        <p:spPr>
          <a:xfrm>
            <a:off x="683568" y="3358515"/>
            <a:ext cx="7488832" cy="1323439"/>
          </a:xfrm>
          <a:prstGeom prst="rect">
            <a:avLst/>
          </a:prstGeom>
        </p:spPr>
        <p:txBody>
          <a:bodyPr wrap="square">
            <a:spAutoFit/>
          </a:bodyPr>
          <a:lstStyle/>
          <a:p>
            <a:r>
              <a:rPr lang="en-GB" sz="4000" dirty="0"/>
              <a:t>Can I get a refund for the ticket if I miss the concert?</a:t>
            </a:r>
            <a:endParaRPr lang="ru-RU" sz="4000" dirty="0"/>
          </a:p>
        </p:txBody>
      </p:sp>
      <p:sp>
        <p:nvSpPr>
          <p:cNvPr id="5" name="Стрелка влево 4">
            <a:hlinkClick r:id="rId2" action="ppaction://hlinksldjump"/>
          </p:cNvPr>
          <p:cNvSpPr/>
          <p:nvPr/>
        </p:nvSpPr>
        <p:spPr>
          <a:xfrm>
            <a:off x="6948264" y="5373216"/>
            <a:ext cx="1080120"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9275" y="494116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02109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040" y="1747203"/>
            <a:ext cx="8041440" cy="1442674"/>
          </a:xfrm>
        </p:spPr>
        <p:txBody>
          <a:bodyPr/>
          <a:lstStyle/>
          <a:p>
            <a:r>
              <a:rPr lang="en-US" u="sng" dirty="0"/>
              <a:t>dates</a:t>
            </a:r>
            <a:r>
              <a:rPr lang="en-US" dirty="0"/>
              <a:t> for </a:t>
            </a:r>
            <a:r>
              <a:rPr lang="en-US" b="1" dirty="0"/>
              <a:t>departures</a:t>
            </a:r>
            <a:endParaRPr lang="en-US" b="1" dirty="0"/>
          </a:p>
        </p:txBody>
      </p:sp>
      <p:sp>
        <p:nvSpPr>
          <p:cNvPr id="4" name="Прямоугольник 3"/>
          <p:cNvSpPr/>
          <p:nvPr/>
        </p:nvSpPr>
        <p:spPr>
          <a:xfrm>
            <a:off x="607760" y="3550176"/>
            <a:ext cx="8064896" cy="1323439"/>
          </a:xfrm>
          <a:prstGeom prst="rect">
            <a:avLst/>
          </a:prstGeom>
        </p:spPr>
        <p:txBody>
          <a:bodyPr wrap="square">
            <a:spAutoFit/>
          </a:bodyPr>
          <a:lstStyle/>
          <a:p>
            <a:pPr lvl="0" fontAlgn="base">
              <a:spcBef>
                <a:spcPct val="0"/>
              </a:spcBef>
              <a:spcAft>
                <a:spcPct val="0"/>
              </a:spcAft>
            </a:pPr>
            <a:r>
              <a:rPr lang="en-US" sz="4000" b="1" dirty="0">
                <a:solidFill>
                  <a:prstClr val="black"/>
                </a:solidFill>
                <a:latin typeface="Arial" charset="0"/>
              </a:rPr>
              <a:t>What are </a:t>
            </a:r>
            <a:r>
              <a:rPr lang="en-US" sz="4000" b="1" u="sng" dirty="0">
                <a:solidFill>
                  <a:prstClr val="black"/>
                </a:solidFill>
                <a:latin typeface="Arial" charset="0"/>
              </a:rPr>
              <a:t>the</a:t>
            </a:r>
            <a:r>
              <a:rPr lang="en-US" sz="4000" b="1" dirty="0">
                <a:solidFill>
                  <a:prstClr val="black"/>
                </a:solidFill>
                <a:latin typeface="Arial" charset="0"/>
              </a:rPr>
              <a:t> dates </a:t>
            </a:r>
            <a:r>
              <a:rPr lang="en-US" sz="4000" dirty="0">
                <a:solidFill>
                  <a:prstClr val="black"/>
                </a:solidFill>
                <a:latin typeface="Arial" charset="0"/>
              </a:rPr>
              <a:t>for departures?</a:t>
            </a:r>
            <a:endParaRPr lang="en-US" sz="4000" dirty="0">
              <a:solidFill>
                <a:prstClr val="black"/>
              </a:solidFill>
              <a:latin typeface="Arial" charset="0"/>
            </a:endParaRPr>
          </a:p>
        </p:txBody>
      </p:sp>
      <p:pic>
        <p:nvPicPr>
          <p:cNvPr id="5" name="Picture 2" descr="http://demiart.ru/forum/uploads/post-67507-12017812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9275" y="494116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Стрелка влево 6">
            <a:hlinkClick r:id="rId3" action="ppaction://hlinksldjump"/>
          </p:cNvPr>
          <p:cNvSpPr/>
          <p:nvPr/>
        </p:nvSpPr>
        <p:spPr>
          <a:xfrm>
            <a:off x="7308304" y="5712197"/>
            <a:ext cx="936104" cy="597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49939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85.142.162.119/os11/docs/4B53A6CB75B0B5E1427E596EB4931A2A/questions/380E3E14562DAAFC4ED0FC30C1E2297B(copy1)/innerimg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140968"/>
            <a:ext cx="4937691" cy="28803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1590180604"/>
              </p:ext>
            </p:extLst>
          </p:nvPr>
        </p:nvGraphicFramePr>
        <p:xfrm>
          <a:off x="323528" y="2533066"/>
          <a:ext cx="7132320" cy="4053840"/>
        </p:xfrm>
        <a:graphic>
          <a:graphicData uri="http://schemas.openxmlformats.org/drawingml/2006/table">
            <a:tbl>
              <a:tblPr/>
              <a:tblGrid>
                <a:gridCol w="7132320"/>
              </a:tblGrid>
              <a:tr h="0">
                <a:tc>
                  <a:txBody>
                    <a:bodyPr/>
                    <a:lstStyle/>
                    <a:p>
                      <a:pPr algn="just"/>
                      <a:r>
                        <a:rPr lang="en-US" dirty="0">
                          <a:effectLst/>
                        </a:rPr>
                        <a:t>1) </a:t>
                      </a:r>
                      <a:r>
                        <a:rPr lang="en-US" sz="2000" dirty="0">
                          <a:effectLst/>
                        </a:rPr>
                        <a:t>location of the swimming pool</a:t>
                      </a:r>
                    </a:p>
                    <a:p>
                      <a:pPr algn="just"/>
                      <a:r>
                        <a:rPr lang="en-US" sz="2000" dirty="0">
                          <a:effectLst/>
                        </a:rPr>
                        <a:t>2) opening hours</a:t>
                      </a:r>
                    </a:p>
                    <a:p>
                      <a:pPr algn="just"/>
                      <a:r>
                        <a:rPr lang="en-US" sz="2000" dirty="0">
                          <a:effectLst/>
                        </a:rPr>
                        <a:t>3) sauna availability</a:t>
                      </a:r>
                    </a:p>
                    <a:p>
                      <a:pPr algn="just"/>
                      <a:r>
                        <a:rPr lang="en-US" sz="2000" dirty="0">
                          <a:effectLst/>
                        </a:rPr>
                        <a:t>4) price for 3 months</a:t>
                      </a:r>
                    </a:p>
                    <a:p>
                      <a:pPr algn="just"/>
                      <a:r>
                        <a:rPr lang="en-US" sz="2000" dirty="0">
                          <a:effectLst/>
                        </a:rPr>
                        <a:t>5) discounts for students</a:t>
                      </a:r>
                    </a:p>
                    <a:p>
                      <a:pPr algn="just"/>
                      <a:r>
                        <a:rPr lang="en-US" sz="2000" dirty="0">
                          <a:effectLst/>
                        </a:rPr>
                        <a:t> </a:t>
                      </a:r>
                      <a:endParaRPr lang="en-US" sz="2000" dirty="0" smtClean="0">
                        <a:effectLst/>
                      </a:endParaRPr>
                    </a:p>
                    <a:p>
                      <a:pPr algn="just"/>
                      <a:endParaRPr lang="en-US" dirty="0" smtClean="0">
                        <a:effectLst/>
                      </a:endParaRPr>
                    </a:p>
                    <a:p>
                      <a:pPr algn="just"/>
                      <a:endParaRPr lang="en-US" dirty="0" smtClean="0">
                        <a:effectLst/>
                      </a:endParaRPr>
                    </a:p>
                    <a:p>
                      <a:pPr algn="just"/>
                      <a:endParaRPr lang="en-US" dirty="0" smtClean="0">
                        <a:effectLst/>
                      </a:endParaRPr>
                    </a:p>
                    <a:p>
                      <a:pPr algn="just"/>
                      <a:endParaRPr lang="en-US" dirty="0" smtClean="0">
                        <a:effectLst/>
                      </a:endParaRPr>
                    </a:p>
                    <a:p>
                      <a:pPr algn="just"/>
                      <a:endParaRPr lang="en-US" dirty="0" smtClean="0">
                        <a:effectLst/>
                      </a:endParaRPr>
                    </a:p>
                    <a:p>
                      <a:pPr algn="just"/>
                      <a:endParaRPr lang="en-US" dirty="0">
                        <a:effectLst/>
                      </a:endParaRPr>
                    </a:p>
                    <a:p>
                      <a:pPr algn="just"/>
                      <a:r>
                        <a:rPr lang="en-US" dirty="0">
                          <a:effectLst/>
                        </a:rPr>
                        <a:t>You have 20 seconds to ask each question.</a:t>
                      </a:r>
                    </a:p>
                    <a:p>
                      <a:pPr algn="just"/>
                      <a:r>
                        <a:rPr lang="en-US" dirty="0">
                          <a:effectLst/>
                        </a:rPr>
                        <a:t> </a:t>
                      </a:r>
                    </a:p>
                  </a:txBody>
                  <a:tcPr marL="15240" marR="15240" marT="15240" marB="15240">
                    <a:lnL>
                      <a:noFill/>
                    </a:lnL>
                    <a:lnR>
                      <a:noFill/>
                    </a:lnR>
                    <a:lnT>
                      <a:noFill/>
                    </a:lnT>
                    <a:lnB>
                      <a:noFill/>
                    </a:lnB>
                  </a:tcPr>
                </a:tc>
              </a:tr>
            </a:tbl>
          </a:graphicData>
        </a:graphic>
      </p:graphicFrame>
      <p:sp>
        <p:nvSpPr>
          <p:cNvPr id="5" name="Rectangle 3"/>
          <p:cNvSpPr>
            <a:spLocks noChangeArrowheads="1"/>
          </p:cNvSpPr>
          <p:nvPr/>
        </p:nvSpPr>
        <p:spPr bwMode="auto">
          <a:xfrm>
            <a:off x="125290" y="476672"/>
            <a:ext cx="8551166"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err="1" smtClean="0">
                <a:ln>
                  <a:noFill/>
                </a:ln>
                <a:solidFill>
                  <a:srgbClr val="000000"/>
                </a:solidFill>
                <a:effectLst/>
                <a:latin typeface="Arial" pitchFamily="34" charset="0"/>
                <a:cs typeface="Arial" pitchFamily="34" charset="0"/>
              </a:rPr>
              <a:t>Task</a:t>
            </a:r>
            <a:r>
              <a:rPr kumimoji="0" lang="ru-RU" altLang="ru-RU" sz="2000" b="1" i="0" u="none" strike="noStrike" cap="none" normalizeH="0" baseline="0" dirty="0" smtClean="0">
                <a:ln>
                  <a:noFill/>
                </a:ln>
                <a:solidFill>
                  <a:srgbClr val="000000"/>
                </a:solidFill>
                <a:effectLst/>
                <a:latin typeface="Arial" pitchFamily="34" charset="0"/>
                <a:cs typeface="Arial" pitchFamily="34" charset="0"/>
              </a:rPr>
              <a:t> 2</a:t>
            </a:r>
            <a:r>
              <a:rPr kumimoji="0" lang="en-US" altLang="ru-RU" sz="2000" b="1" i="0" u="none" strike="noStrike" cap="none" normalizeH="0" baseline="0" dirty="0" smtClean="0">
                <a:ln>
                  <a:noFill/>
                </a:ln>
                <a:solidFill>
                  <a:srgbClr val="000000"/>
                </a:solidFill>
                <a:effectLst/>
                <a:latin typeface="Arial" pitchFamily="34" charset="0"/>
                <a:cs typeface="Arial" pitchFamily="34" charset="0"/>
              </a:rPr>
              <a:t>.</a:t>
            </a:r>
            <a:r>
              <a:rPr kumimoji="0" lang="en-US" altLang="ru-RU" sz="2000" b="0" i="0" u="none" strike="noStrike" cap="none" normalizeH="0" baseline="0" dirty="0" smtClean="0">
                <a:ln>
                  <a:noFill/>
                </a:ln>
                <a:solidFill>
                  <a:srgbClr val="000000"/>
                </a:solidFill>
                <a:effectLst/>
                <a:latin typeface="Arial" pitchFamily="34" charset="0"/>
                <a:cs typeface="Arial" pitchFamily="34" charset="0"/>
              </a:rPr>
              <a:t> </a:t>
            </a:r>
            <a:r>
              <a:rPr kumimoji="0" lang="en-US" altLang="ru-RU" sz="2000" b="1" i="0" u="none" strike="noStrike" cap="none" normalizeH="0" baseline="0" dirty="0" smtClean="0">
                <a:ln>
                  <a:noFill/>
                </a:ln>
                <a:solidFill>
                  <a:srgbClr val="000000"/>
                </a:solidFill>
                <a:effectLst/>
                <a:latin typeface="Arial" pitchFamily="34" charset="0"/>
                <a:cs typeface="Arial" pitchFamily="34" charset="0"/>
              </a:rPr>
              <a:t>Study the advertisement.</a:t>
            </a:r>
            <a:endParaRPr kumimoji="0" lang="en-US" alt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20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2000" b="1" i="0" u="none" strike="noStrike" cap="none" normalizeH="0" baseline="0" dirty="0" smtClean="0">
                <a:ln>
                  <a:noFill/>
                </a:ln>
                <a:solidFill>
                  <a:srgbClr val="000000"/>
                </a:solidFill>
                <a:effectLst/>
                <a:latin typeface="Arial" pitchFamily="34" charset="0"/>
                <a:cs typeface="Arial" pitchFamily="34" charset="0"/>
              </a:rPr>
              <a:t>You are going to study abroad for three months and want to find a swimming pool you could attend.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2000" b="1" i="0" u="none" strike="noStrike" cap="none" normalizeH="0" baseline="0" dirty="0" smtClean="0">
                <a:ln>
                  <a:noFill/>
                </a:ln>
                <a:solidFill>
                  <a:srgbClr val="000000"/>
                </a:solidFill>
                <a:effectLst/>
                <a:latin typeface="Arial" pitchFamily="34" charset="0"/>
                <a:cs typeface="Arial" pitchFamily="34" charset="0"/>
              </a:rPr>
              <a:t>You’d like to get more information about this swimming pool. In 1.5 minutes you are to ask five questions to find out the following:</a:t>
            </a:r>
            <a:endParaRPr kumimoji="0" lang="en-US" alt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08456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48680"/>
            <a:ext cx="7467600" cy="5441045"/>
          </a:xfrm>
        </p:spPr>
        <p:txBody>
          <a:bodyPr/>
          <a:lstStyle/>
          <a:p>
            <a:r>
              <a:rPr lang="en-US" sz="3600" dirty="0" smtClean="0"/>
              <a:t>Where is your swimming pool located?</a:t>
            </a:r>
          </a:p>
          <a:p>
            <a:r>
              <a:rPr lang="en-US" sz="3600" dirty="0" smtClean="0"/>
              <a:t>What are the opening hours?</a:t>
            </a:r>
          </a:p>
          <a:p>
            <a:r>
              <a:rPr lang="en-US" sz="3600" dirty="0" smtClean="0"/>
              <a:t>Is sauna available?</a:t>
            </a:r>
          </a:p>
          <a:p>
            <a:r>
              <a:rPr lang="en-US" sz="3600" dirty="0" smtClean="0"/>
              <a:t>How much do I have to pay for three months?</a:t>
            </a:r>
          </a:p>
          <a:p>
            <a:pPr marL="0" indent="0">
              <a:buNone/>
            </a:pPr>
            <a:r>
              <a:rPr lang="en-US" sz="3600" dirty="0" smtClean="0"/>
              <a:t>   What is the price for three months?</a:t>
            </a:r>
          </a:p>
          <a:p>
            <a:r>
              <a:rPr lang="en-GB" sz="3600" dirty="0">
                <a:latin typeface="Times New Roman"/>
                <a:ea typeface="Times New Roman"/>
              </a:rPr>
              <a:t>Are there any discounts for students?</a:t>
            </a:r>
            <a:endParaRPr lang="ru-RU" sz="3600" dirty="0"/>
          </a:p>
          <a:p>
            <a:endParaRPr lang="en-US" dirty="0" smtClean="0"/>
          </a:p>
          <a:p>
            <a:endParaRPr lang="en-US" dirty="0" smtClean="0"/>
          </a:p>
          <a:p>
            <a:endParaRPr lang="en-US" dirty="0" smtClean="0"/>
          </a:p>
          <a:p>
            <a:endParaRPr lang="ru-RU" dirty="0"/>
          </a:p>
        </p:txBody>
      </p:sp>
    </p:spTree>
    <p:extLst>
      <p:ext uri="{BB962C8B-B14F-4D97-AF65-F5344CB8AC3E}">
        <p14:creationId xmlns:p14="http://schemas.microsoft.com/office/powerpoint/2010/main" val="637213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US" sz="2000" b="1" dirty="0" smtClean="0"/>
              <a:t/>
            </a:r>
            <a:br>
              <a:rPr lang="en-US" sz="2000" b="1" dirty="0" smtClean="0"/>
            </a:br>
            <a:r>
              <a:rPr lang="en-US" sz="2000" b="1" dirty="0" smtClean="0"/>
              <a:t>Task </a:t>
            </a:r>
            <a:r>
              <a:rPr lang="en-US" sz="2000" b="1" dirty="0"/>
              <a:t>2.</a:t>
            </a:r>
            <a:r>
              <a:rPr lang="en-US" sz="2000" dirty="0"/>
              <a:t> </a:t>
            </a:r>
            <a:r>
              <a:rPr lang="en-US" sz="2000" b="1" dirty="0"/>
              <a:t>Study the advertisement</a:t>
            </a:r>
            <a:r>
              <a:rPr lang="en-US" sz="2000" b="1" dirty="0" smtClean="0"/>
              <a:t>.</a:t>
            </a:r>
            <a:r>
              <a:rPr lang="en-US" dirty="0"/>
              <a:t/>
            </a:r>
            <a:br>
              <a:rPr lang="en-US" dirty="0"/>
            </a:br>
            <a:r>
              <a:rPr lang="en-US" sz="2000" b="1" dirty="0"/>
              <a:t>You are going to visit Japan this summer and you'd like to have more information about the flights to Japan. In 1.5 minutes you are to ask five questions to find out the following:</a:t>
            </a:r>
            <a:r>
              <a:rPr lang="en-US" sz="2000" dirty="0"/>
              <a:t/>
            </a:r>
            <a:br>
              <a:rPr lang="en-US" sz="2000" dirty="0"/>
            </a:b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2191829322"/>
              </p:ext>
            </p:extLst>
          </p:nvPr>
        </p:nvGraphicFramePr>
        <p:xfrm>
          <a:off x="539552" y="2060848"/>
          <a:ext cx="7777286" cy="3962400"/>
        </p:xfrm>
        <a:graphic>
          <a:graphicData uri="http://schemas.openxmlformats.org/drawingml/2006/table">
            <a:tbl>
              <a:tblPr/>
              <a:tblGrid>
                <a:gridCol w="3214612"/>
                <a:gridCol w="4562674"/>
              </a:tblGrid>
              <a:tr h="0">
                <a:tc>
                  <a:txBody>
                    <a:bodyPr/>
                    <a:lstStyle/>
                    <a:p>
                      <a:pPr algn="just"/>
                      <a:r>
                        <a:rPr lang="en-US" sz="2400" dirty="0">
                          <a:effectLst/>
                        </a:rPr>
                        <a:t>1) departure dates</a:t>
                      </a:r>
                    </a:p>
                    <a:p>
                      <a:pPr algn="just"/>
                      <a:r>
                        <a:rPr lang="en-US" sz="2400" dirty="0">
                          <a:effectLst/>
                        </a:rPr>
                        <a:t>2) travel time</a:t>
                      </a:r>
                    </a:p>
                    <a:p>
                      <a:pPr algn="just"/>
                      <a:r>
                        <a:rPr lang="en-US" sz="2400" dirty="0">
                          <a:effectLst/>
                        </a:rPr>
                        <a:t>3) return ticket price</a:t>
                      </a:r>
                    </a:p>
                    <a:p>
                      <a:pPr algn="just"/>
                      <a:r>
                        <a:rPr lang="en-US" sz="2400" dirty="0">
                          <a:effectLst/>
                        </a:rPr>
                        <a:t>4) discounts for students</a:t>
                      </a:r>
                    </a:p>
                    <a:p>
                      <a:pPr algn="just"/>
                      <a:r>
                        <a:rPr lang="en-US" sz="2400" dirty="0">
                          <a:effectLst/>
                        </a:rPr>
                        <a:t>5) buying the ticket online</a:t>
                      </a:r>
                    </a:p>
                    <a:p>
                      <a:pPr algn="just"/>
                      <a:r>
                        <a:rPr lang="en-US" dirty="0">
                          <a:effectLst/>
                        </a:rPr>
                        <a:t> </a:t>
                      </a:r>
                      <a:endParaRPr lang="en-US" dirty="0" smtClean="0">
                        <a:effectLst/>
                      </a:endParaRPr>
                    </a:p>
                    <a:p>
                      <a:pPr algn="just"/>
                      <a:endParaRPr lang="en-US" dirty="0">
                        <a:effectLst/>
                      </a:endParaRPr>
                    </a:p>
                    <a:p>
                      <a:pPr algn="just"/>
                      <a:r>
                        <a:rPr lang="en-US" dirty="0">
                          <a:effectLst/>
                        </a:rPr>
                        <a:t>You have 20 seconds to ask each question.</a:t>
                      </a:r>
                    </a:p>
                    <a:p>
                      <a:pPr algn="just"/>
                      <a:r>
                        <a:rPr lang="en-US" dirty="0">
                          <a:effectLst/>
                        </a:rPr>
                        <a:t> </a:t>
                      </a:r>
                    </a:p>
                  </a:txBody>
                  <a:tcPr marL="15240" marR="15240" marT="15240" marB="15240">
                    <a:lnL>
                      <a:noFill/>
                    </a:lnL>
                    <a:lnR>
                      <a:noFill/>
                    </a:lnR>
                    <a:lnT>
                      <a:noFill/>
                    </a:lnT>
                    <a:lnB>
                      <a:noFill/>
                    </a:lnB>
                  </a:tcPr>
                </a:tc>
                <a:tc>
                  <a:txBody>
                    <a:bodyPr/>
                    <a:lstStyle/>
                    <a:p>
                      <a:pPr algn="just"/>
                      <a:endParaRPr lang="en-US" dirty="0">
                        <a:effectLst/>
                      </a:endParaRPr>
                    </a:p>
                  </a:txBody>
                  <a:tcPr marL="15240" marR="15240" marT="15240" marB="15240">
                    <a:lnL>
                      <a:noFill/>
                    </a:lnL>
                    <a:lnR>
                      <a:noFill/>
                    </a:lnR>
                    <a:lnT>
                      <a:noFill/>
                    </a:lnT>
                    <a:lnB>
                      <a:noFill/>
                    </a:lnB>
                  </a:tcPr>
                </a:tc>
              </a:tr>
            </a:tbl>
          </a:graphicData>
        </a:graphic>
      </p:graphicFrame>
      <p:pic>
        <p:nvPicPr>
          <p:cNvPr id="2049" name="Picture 1" descr="http://85.142.162.119/os11/docs/4B53A6CB75B0B5E1427E596EB4931A2A/questions/31F7B70169AEB0AD46DF3EEA16B13D65(copy1)/innerim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420888"/>
            <a:ext cx="295275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768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76672"/>
            <a:ext cx="7838256" cy="5513053"/>
          </a:xfrm>
        </p:spPr>
        <p:txBody>
          <a:bodyPr>
            <a:normAutofit fontScale="92500"/>
          </a:bodyPr>
          <a:lstStyle/>
          <a:p>
            <a:pPr lvl="0" fontAlgn="base">
              <a:spcBef>
                <a:spcPct val="0"/>
              </a:spcBef>
              <a:spcAft>
                <a:spcPct val="0"/>
              </a:spcAft>
            </a:pPr>
            <a:r>
              <a:rPr lang="en-US" sz="3900" dirty="0">
                <a:solidFill>
                  <a:prstClr val="black"/>
                </a:solidFill>
              </a:rPr>
              <a:t>What are the dates for </a:t>
            </a:r>
            <a:r>
              <a:rPr lang="en-US" sz="3900" dirty="0" smtClean="0">
                <a:solidFill>
                  <a:prstClr val="black"/>
                </a:solidFill>
              </a:rPr>
              <a:t>departures?</a:t>
            </a:r>
            <a:endParaRPr lang="ru-RU" sz="3900" dirty="0" smtClean="0">
              <a:solidFill>
                <a:prstClr val="black"/>
              </a:solidFill>
            </a:endParaRPr>
          </a:p>
          <a:p>
            <a:pPr fontAlgn="base">
              <a:spcBef>
                <a:spcPct val="0"/>
              </a:spcBef>
              <a:spcAft>
                <a:spcPct val="0"/>
              </a:spcAft>
            </a:pPr>
            <a:r>
              <a:rPr lang="en-GB" sz="3900" dirty="0">
                <a:ea typeface="Times New Roman"/>
              </a:rPr>
              <a:t>How long does the </a:t>
            </a:r>
            <a:r>
              <a:rPr lang="en-GB" sz="3900" dirty="0" smtClean="0">
                <a:ea typeface="Times New Roman"/>
              </a:rPr>
              <a:t>travel last?</a:t>
            </a:r>
          </a:p>
          <a:p>
            <a:pPr fontAlgn="base">
              <a:spcBef>
                <a:spcPct val="0"/>
              </a:spcBef>
              <a:spcAft>
                <a:spcPct val="0"/>
              </a:spcAft>
            </a:pPr>
            <a:r>
              <a:rPr lang="en-GB" sz="3900" dirty="0">
                <a:ea typeface="Times New Roman"/>
              </a:rPr>
              <a:t>How much </a:t>
            </a:r>
            <a:r>
              <a:rPr lang="en-GB" sz="3900" dirty="0" smtClean="0">
                <a:ea typeface="Times New Roman"/>
              </a:rPr>
              <a:t>does the return ticket cost?</a:t>
            </a:r>
          </a:p>
          <a:p>
            <a:pPr marL="0" indent="0" fontAlgn="base">
              <a:spcBef>
                <a:spcPct val="0"/>
              </a:spcBef>
              <a:spcAft>
                <a:spcPct val="0"/>
              </a:spcAft>
              <a:buNone/>
            </a:pPr>
            <a:r>
              <a:rPr lang="en-GB" sz="3900" dirty="0" smtClean="0"/>
              <a:t>   How much is the return ticket?</a:t>
            </a:r>
          </a:p>
          <a:p>
            <a:pPr marL="0" indent="0" fontAlgn="base">
              <a:spcBef>
                <a:spcPct val="0"/>
              </a:spcBef>
              <a:spcAft>
                <a:spcPct val="0"/>
              </a:spcAft>
              <a:buNone/>
            </a:pPr>
            <a:r>
              <a:rPr lang="en-GB" sz="3900" dirty="0"/>
              <a:t> </a:t>
            </a:r>
            <a:r>
              <a:rPr lang="en-GB" sz="3900" dirty="0" smtClean="0"/>
              <a:t>  What is the price of the return ticket?</a:t>
            </a:r>
          </a:p>
          <a:p>
            <a:pPr fontAlgn="base">
              <a:spcBef>
                <a:spcPct val="0"/>
              </a:spcBef>
              <a:spcAft>
                <a:spcPct val="0"/>
              </a:spcAft>
            </a:pPr>
            <a:r>
              <a:rPr lang="en-GB" sz="3900" dirty="0">
                <a:ea typeface="Times New Roman"/>
              </a:rPr>
              <a:t>Are there any discounts for students</a:t>
            </a:r>
            <a:r>
              <a:rPr lang="en-GB" sz="3900" dirty="0" smtClean="0">
                <a:ea typeface="Times New Roman"/>
              </a:rPr>
              <a:t>?</a:t>
            </a:r>
          </a:p>
          <a:p>
            <a:pPr fontAlgn="base">
              <a:spcBef>
                <a:spcPct val="0"/>
              </a:spcBef>
              <a:spcAft>
                <a:spcPct val="0"/>
              </a:spcAft>
            </a:pPr>
            <a:r>
              <a:rPr lang="en-GB" sz="3900" dirty="0"/>
              <a:t>Can I book\ purchase a ticket </a:t>
            </a:r>
            <a:r>
              <a:rPr lang="en-GB" sz="3900" dirty="0" smtClean="0"/>
              <a:t>online?</a:t>
            </a:r>
            <a:endParaRPr lang="ru-RU" sz="3900" dirty="0"/>
          </a:p>
          <a:p>
            <a:pPr fontAlgn="base">
              <a:spcBef>
                <a:spcPct val="0"/>
              </a:spcBef>
              <a:spcAft>
                <a:spcPct val="0"/>
              </a:spcAft>
            </a:pPr>
            <a:endParaRPr lang="ru-RU" dirty="0"/>
          </a:p>
          <a:p>
            <a:pPr fontAlgn="base">
              <a:spcBef>
                <a:spcPct val="0"/>
              </a:spcBef>
              <a:spcAft>
                <a:spcPct val="0"/>
              </a:spcAft>
            </a:pPr>
            <a:endParaRPr lang="ru-RU" dirty="0"/>
          </a:p>
          <a:p>
            <a:pPr fontAlgn="base">
              <a:spcBef>
                <a:spcPct val="0"/>
              </a:spcBef>
              <a:spcAft>
                <a:spcPct val="0"/>
              </a:spcAft>
            </a:pPr>
            <a:endParaRPr lang="en-GB" dirty="0" smtClean="0">
              <a:latin typeface="Times New Roman"/>
              <a:ea typeface="Times New Roman"/>
            </a:endParaRPr>
          </a:p>
          <a:p>
            <a:pPr fontAlgn="base">
              <a:spcBef>
                <a:spcPct val="0"/>
              </a:spcBef>
              <a:spcAft>
                <a:spcPct val="0"/>
              </a:spcAft>
            </a:pPr>
            <a:endParaRPr lang="ru-RU" dirty="0"/>
          </a:p>
          <a:p>
            <a:pPr lvl="0" fontAlgn="base">
              <a:spcBef>
                <a:spcPct val="0"/>
              </a:spcBef>
              <a:spcAft>
                <a:spcPct val="0"/>
              </a:spcAft>
            </a:pPr>
            <a:endParaRPr lang="ru-RU" dirty="0" smtClean="0">
              <a:solidFill>
                <a:prstClr val="black"/>
              </a:solidFill>
              <a:latin typeface="Arial" charset="0"/>
            </a:endParaRPr>
          </a:p>
          <a:p>
            <a:pPr lvl="0" fontAlgn="base">
              <a:spcBef>
                <a:spcPct val="0"/>
              </a:spcBef>
              <a:spcAft>
                <a:spcPct val="0"/>
              </a:spcAft>
            </a:pPr>
            <a:endParaRPr lang="en-US" dirty="0">
              <a:solidFill>
                <a:prstClr val="black"/>
              </a:solidFill>
              <a:latin typeface="Arial" charset="0"/>
            </a:endParaRPr>
          </a:p>
        </p:txBody>
      </p:sp>
    </p:spTree>
    <p:extLst>
      <p:ext uri="{BB962C8B-B14F-4D97-AF65-F5344CB8AC3E}">
        <p14:creationId xmlns:p14="http://schemas.microsoft.com/office/powerpoint/2010/main" val="1068418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US" sz="2000" b="1" dirty="0"/>
              <a:t>Task 2.</a:t>
            </a:r>
            <a:r>
              <a:rPr lang="en-US" sz="2000" dirty="0"/>
              <a:t> Study the advertisement.</a:t>
            </a:r>
            <a:br>
              <a:rPr lang="en-US" sz="2000" dirty="0"/>
            </a:br>
            <a:r>
              <a:rPr lang="en-US" sz="2000" b="1" dirty="0"/>
              <a:t>You are considering starting breakdance lessons and now you’d like to get more information. In 1.5 minutes you are to ask five direct questions to find out about the following:</a:t>
            </a:r>
            <a:r>
              <a:rPr lang="en-US" sz="2000" dirty="0"/>
              <a:t/>
            </a:r>
            <a:br>
              <a:rPr lang="en-US" sz="2000" dirty="0"/>
            </a:br>
            <a:endParaRPr lang="ru-RU" sz="2000" dirty="0"/>
          </a:p>
        </p:txBody>
      </p:sp>
      <p:pic>
        <p:nvPicPr>
          <p:cNvPr id="3074"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472" y="2564904"/>
            <a:ext cx="4810125" cy="334327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536" y="1844824"/>
            <a:ext cx="4572000" cy="4708981"/>
          </a:xfrm>
          <a:prstGeom prst="rect">
            <a:avLst/>
          </a:prstGeom>
        </p:spPr>
        <p:txBody>
          <a:bodyPr>
            <a:spAutoFit/>
          </a:bodyPr>
          <a:lstStyle/>
          <a:p>
            <a:r>
              <a:rPr lang="en-US" sz="2400" dirty="0"/>
              <a:t>1) tuition fee</a:t>
            </a:r>
          </a:p>
          <a:p>
            <a:r>
              <a:rPr lang="en-US" sz="2400" dirty="0"/>
              <a:t>2) course location</a:t>
            </a:r>
          </a:p>
          <a:p>
            <a:r>
              <a:rPr lang="en-US" sz="2400" dirty="0"/>
              <a:t>3) duration of the course</a:t>
            </a:r>
          </a:p>
          <a:p>
            <a:r>
              <a:rPr lang="en-US" sz="2400" dirty="0"/>
              <a:t>4) special clothes</a:t>
            </a:r>
          </a:p>
          <a:p>
            <a:r>
              <a:rPr lang="en-US" sz="2400" dirty="0"/>
              <a:t>5) evening </a:t>
            </a:r>
            <a:r>
              <a:rPr lang="en-US" sz="2400" dirty="0" smtClean="0"/>
              <a:t>classes</a:t>
            </a:r>
          </a:p>
          <a:p>
            <a:endParaRPr lang="en-US" sz="2400" dirty="0"/>
          </a:p>
          <a:p>
            <a:endParaRPr lang="en-US" sz="2400" dirty="0" smtClean="0"/>
          </a:p>
          <a:p>
            <a:endParaRPr lang="en-US" sz="2400" dirty="0"/>
          </a:p>
          <a:p>
            <a:endParaRPr lang="en-US" sz="2400" dirty="0" smtClean="0"/>
          </a:p>
          <a:p>
            <a:endParaRPr lang="en-US" sz="2400" dirty="0"/>
          </a:p>
          <a:p>
            <a:endParaRPr lang="en-US" sz="2400" dirty="0"/>
          </a:p>
          <a:p>
            <a:r>
              <a:rPr lang="en-US" b="1" dirty="0"/>
              <a:t>You have 20 seconds to ask each question.</a:t>
            </a:r>
            <a:endParaRPr lang="en-US" dirty="0"/>
          </a:p>
          <a:p>
            <a:r>
              <a:rPr lang="en-US" dirty="0"/>
              <a:t> </a:t>
            </a:r>
          </a:p>
        </p:txBody>
      </p:sp>
    </p:spTree>
    <p:extLst>
      <p:ext uri="{BB962C8B-B14F-4D97-AF65-F5344CB8AC3E}">
        <p14:creationId xmlns:p14="http://schemas.microsoft.com/office/powerpoint/2010/main" val="2958213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ФЛЕШКА 32B\pictures\people\вовка.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008" y="1412776"/>
            <a:ext cx="3505200" cy="4445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347864" y="489446"/>
            <a:ext cx="5322612"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Let’s do the task</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Управляющая кнопка: далее 5">
            <a:hlinkClick r:id="rId2" action="ppaction://hlinksldjump" highlightClick="1"/>
          </p:cNvPr>
          <p:cNvSpPr/>
          <p:nvPr/>
        </p:nvSpPr>
        <p:spPr>
          <a:xfrm>
            <a:off x="6804248" y="5085184"/>
            <a:ext cx="1152128" cy="1008112"/>
          </a:xfrm>
          <a:prstGeom prst="actionButtonForwardNex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17341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04664"/>
            <a:ext cx="7467600" cy="5585061"/>
          </a:xfrm>
        </p:spPr>
        <p:txBody>
          <a:bodyPr/>
          <a:lstStyle/>
          <a:p>
            <a:pPr>
              <a:lnSpc>
                <a:spcPct val="115000"/>
              </a:lnSpc>
              <a:spcAft>
                <a:spcPts val="0"/>
              </a:spcAft>
            </a:pPr>
            <a:r>
              <a:rPr lang="en-GB" sz="3600" dirty="0">
                <a:latin typeface="Times New Roman"/>
                <a:ea typeface="Times New Roman"/>
                <a:cs typeface="Times New Roman"/>
              </a:rPr>
              <a:t>How much </a:t>
            </a:r>
            <a:r>
              <a:rPr lang="en-GB" sz="3600" dirty="0" smtClean="0">
                <a:latin typeface="Times New Roman"/>
                <a:ea typeface="Times New Roman"/>
                <a:cs typeface="Times New Roman"/>
              </a:rPr>
              <a:t>does </a:t>
            </a:r>
            <a:r>
              <a:rPr lang="en-GB" sz="3600" dirty="0">
                <a:latin typeface="Times New Roman"/>
                <a:ea typeface="Times New Roman"/>
                <a:cs typeface="Times New Roman"/>
              </a:rPr>
              <a:t>the </a:t>
            </a:r>
            <a:r>
              <a:rPr lang="en-GB" sz="3600" dirty="0" smtClean="0">
                <a:latin typeface="Times New Roman"/>
                <a:ea typeface="Times New Roman"/>
                <a:cs typeface="Times New Roman"/>
              </a:rPr>
              <a:t>tuition cost?</a:t>
            </a:r>
          </a:p>
          <a:p>
            <a:pPr marL="0" indent="0">
              <a:lnSpc>
                <a:spcPct val="115000"/>
              </a:lnSpc>
              <a:buNone/>
            </a:pPr>
            <a:r>
              <a:rPr lang="en-GB" sz="3600" dirty="0" smtClean="0"/>
              <a:t>   What </a:t>
            </a:r>
            <a:r>
              <a:rPr lang="en-GB" sz="3600" dirty="0"/>
              <a:t>is the </a:t>
            </a:r>
            <a:r>
              <a:rPr lang="en-GB" sz="3600" dirty="0" smtClean="0"/>
              <a:t>tuition </a:t>
            </a:r>
            <a:r>
              <a:rPr lang="en-GB" sz="3600" dirty="0"/>
              <a:t>fee</a:t>
            </a:r>
            <a:r>
              <a:rPr lang="en-GB" sz="3600" dirty="0" smtClean="0"/>
              <a:t>?</a:t>
            </a:r>
          </a:p>
          <a:p>
            <a:pPr>
              <a:lnSpc>
                <a:spcPct val="115000"/>
              </a:lnSpc>
            </a:pPr>
            <a:r>
              <a:rPr lang="en-US" sz="3600" dirty="0"/>
              <a:t>Where is your </a:t>
            </a:r>
            <a:r>
              <a:rPr lang="en-US" sz="3600" dirty="0" smtClean="0"/>
              <a:t>course located?</a:t>
            </a:r>
          </a:p>
          <a:p>
            <a:pPr>
              <a:lnSpc>
                <a:spcPct val="115000"/>
              </a:lnSpc>
            </a:pPr>
            <a:r>
              <a:rPr lang="en-GB" sz="3600" dirty="0">
                <a:latin typeface="Times New Roman"/>
                <a:ea typeface="Times New Roman"/>
                <a:cs typeface="Times New Roman"/>
              </a:rPr>
              <a:t>How long is the </a:t>
            </a:r>
            <a:r>
              <a:rPr lang="en-GB" sz="3600" dirty="0" smtClean="0">
                <a:latin typeface="Times New Roman"/>
                <a:ea typeface="Times New Roman"/>
                <a:cs typeface="Times New Roman"/>
              </a:rPr>
              <a:t>course?</a:t>
            </a:r>
          </a:p>
          <a:p>
            <a:pPr marL="0" indent="0">
              <a:lnSpc>
                <a:spcPct val="115000"/>
              </a:lnSpc>
              <a:buNone/>
            </a:pPr>
            <a:r>
              <a:rPr lang="en-GB" sz="3600" dirty="0" smtClean="0">
                <a:latin typeface="Times New Roman"/>
                <a:ea typeface="Times New Roman"/>
              </a:rPr>
              <a:t>  How </a:t>
            </a:r>
            <a:r>
              <a:rPr lang="en-GB" sz="3600" dirty="0">
                <a:latin typeface="Times New Roman"/>
                <a:ea typeface="Times New Roman"/>
              </a:rPr>
              <a:t>long does the </a:t>
            </a:r>
            <a:r>
              <a:rPr lang="en-GB" sz="3600" dirty="0" smtClean="0">
                <a:latin typeface="Times New Roman"/>
                <a:ea typeface="Times New Roman"/>
              </a:rPr>
              <a:t>course </a:t>
            </a:r>
            <a:r>
              <a:rPr lang="en-GB" sz="3600" dirty="0">
                <a:latin typeface="Times New Roman"/>
                <a:ea typeface="Times New Roman"/>
              </a:rPr>
              <a:t>last</a:t>
            </a:r>
            <a:r>
              <a:rPr lang="en-GB" sz="3600" dirty="0" smtClean="0">
                <a:latin typeface="Times New Roman"/>
                <a:ea typeface="Times New Roman"/>
              </a:rPr>
              <a:t>?</a:t>
            </a:r>
          </a:p>
          <a:p>
            <a:pPr>
              <a:lnSpc>
                <a:spcPct val="115000"/>
              </a:lnSpc>
            </a:pPr>
            <a:r>
              <a:rPr lang="en-GB" sz="3600" dirty="0" smtClean="0">
                <a:latin typeface="Times New Roman"/>
              </a:rPr>
              <a:t>Do I need special clothes?</a:t>
            </a:r>
          </a:p>
          <a:p>
            <a:pPr>
              <a:lnSpc>
                <a:spcPct val="115000"/>
              </a:lnSpc>
            </a:pPr>
            <a:r>
              <a:rPr lang="en-GB" sz="3600" dirty="0" smtClean="0">
                <a:latin typeface="Times New Roman"/>
              </a:rPr>
              <a:t>Are there classes in the evening?</a:t>
            </a:r>
          </a:p>
          <a:p>
            <a:pPr>
              <a:lnSpc>
                <a:spcPct val="115000"/>
              </a:lnSpc>
            </a:pPr>
            <a:endParaRPr lang="en-GB" dirty="0" smtClean="0">
              <a:latin typeface="Times New Roman"/>
            </a:endParaRPr>
          </a:p>
          <a:p>
            <a:pPr>
              <a:lnSpc>
                <a:spcPct val="115000"/>
              </a:lnSpc>
            </a:pPr>
            <a:endParaRPr lang="ru-RU" dirty="0"/>
          </a:p>
          <a:p>
            <a:pPr>
              <a:lnSpc>
                <a:spcPct val="115000"/>
              </a:lnSpc>
            </a:pPr>
            <a:endParaRPr lang="ru-RU" dirty="0">
              <a:ea typeface="Calibri"/>
              <a:cs typeface="Times New Roman"/>
            </a:endParaRPr>
          </a:p>
          <a:p>
            <a:pPr>
              <a:lnSpc>
                <a:spcPct val="115000"/>
              </a:lnSpc>
            </a:pPr>
            <a:endParaRPr lang="en-US" dirty="0"/>
          </a:p>
          <a:p>
            <a:pPr>
              <a:lnSpc>
                <a:spcPct val="115000"/>
              </a:lnSpc>
            </a:pPr>
            <a:endParaRPr lang="ru-RU" dirty="0"/>
          </a:p>
          <a:p>
            <a:pPr>
              <a:lnSpc>
                <a:spcPct val="115000"/>
              </a:lnSpc>
              <a:spcAft>
                <a:spcPts val="0"/>
              </a:spcAft>
            </a:pPr>
            <a:endParaRPr lang="ru-RU" dirty="0">
              <a:ea typeface="Calibri"/>
              <a:cs typeface="Times New Roman"/>
            </a:endParaRPr>
          </a:p>
        </p:txBody>
      </p:sp>
    </p:spTree>
    <p:extLst>
      <p:ext uri="{BB962C8B-B14F-4D97-AF65-F5344CB8AC3E}">
        <p14:creationId xmlns:p14="http://schemas.microsoft.com/office/powerpoint/2010/main" val="2626410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US" sz="2000" b="1" dirty="0"/>
              <a:t>Task 2.</a:t>
            </a:r>
            <a:r>
              <a:rPr lang="en-US" sz="2000" dirty="0"/>
              <a:t> Study the advertisement.</a:t>
            </a:r>
            <a:br>
              <a:rPr lang="en-US" sz="2000" dirty="0"/>
            </a:br>
            <a:r>
              <a:rPr lang="en-US" sz="2000" b="1" dirty="0"/>
              <a:t>You are considering going on this sightseeing tour and now you’d like to get more information. In 1.5 minutes you are to ask five direct questions to find out the following:</a:t>
            </a:r>
            <a:r>
              <a:rPr lang="en-US" sz="2000" dirty="0"/>
              <a:t/>
            </a:r>
            <a:br>
              <a:rPr lang="en-US" sz="2000" dirty="0"/>
            </a:br>
            <a:endParaRPr lang="ru-RU" sz="2000" dirty="0"/>
          </a:p>
        </p:txBody>
      </p:sp>
      <p:pic>
        <p:nvPicPr>
          <p:cNvPr id="4098"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296310"/>
            <a:ext cx="4962525" cy="329565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03072" y="1720840"/>
            <a:ext cx="5112568" cy="3046988"/>
          </a:xfrm>
          <a:prstGeom prst="rect">
            <a:avLst/>
          </a:prstGeom>
        </p:spPr>
        <p:txBody>
          <a:bodyPr wrap="square">
            <a:spAutoFit/>
          </a:bodyPr>
          <a:lstStyle/>
          <a:p>
            <a:r>
              <a:rPr lang="en-US" dirty="0"/>
              <a:t>1</a:t>
            </a:r>
            <a:r>
              <a:rPr lang="en-US" sz="2400" dirty="0"/>
              <a:t>) duration of the tour</a:t>
            </a:r>
          </a:p>
          <a:p>
            <a:r>
              <a:rPr lang="en-US" sz="2400" dirty="0"/>
              <a:t>2) the starting point</a:t>
            </a:r>
          </a:p>
          <a:p>
            <a:r>
              <a:rPr lang="en-US" sz="2400" dirty="0"/>
              <a:t>3) number of bridges you’ll visit</a:t>
            </a:r>
          </a:p>
          <a:p>
            <a:r>
              <a:rPr lang="en-US" sz="2400" dirty="0"/>
              <a:t>4) the price for a group of 10</a:t>
            </a:r>
          </a:p>
          <a:p>
            <a:r>
              <a:rPr lang="en-US" sz="2400" dirty="0"/>
              <a:t>5) discounts for students</a:t>
            </a:r>
          </a:p>
          <a:p>
            <a:r>
              <a:rPr lang="en-US" sz="2400" b="1" dirty="0"/>
              <a:t>You have 20 seconds to ask each question.</a:t>
            </a:r>
            <a:endParaRPr lang="en-US" sz="2400" dirty="0"/>
          </a:p>
          <a:p>
            <a:r>
              <a:rPr lang="en-US" sz="2400" dirty="0"/>
              <a:t> </a:t>
            </a:r>
          </a:p>
        </p:txBody>
      </p:sp>
      <p:sp>
        <p:nvSpPr>
          <p:cNvPr id="5" name="Прямоугольник 4"/>
          <p:cNvSpPr/>
          <p:nvPr/>
        </p:nvSpPr>
        <p:spPr>
          <a:xfrm>
            <a:off x="4860032" y="2875002"/>
            <a:ext cx="3920485" cy="369332"/>
          </a:xfrm>
          <a:prstGeom prst="rect">
            <a:avLst/>
          </a:prstGeom>
        </p:spPr>
        <p:txBody>
          <a:bodyPr wrap="square">
            <a:spAutoFit/>
          </a:bodyPr>
          <a:lstStyle/>
          <a:p>
            <a:r>
              <a:rPr lang="en-US" b="1" dirty="0" smtClean="0"/>
              <a:t>London </a:t>
            </a:r>
            <a:r>
              <a:rPr lang="en-US" b="1" dirty="0"/>
              <a:t>Bridges Sightseeing Tour!</a:t>
            </a:r>
            <a:endParaRPr lang="ru-RU" dirty="0"/>
          </a:p>
        </p:txBody>
      </p:sp>
    </p:spTree>
    <p:extLst>
      <p:ext uri="{BB962C8B-B14F-4D97-AF65-F5344CB8AC3E}">
        <p14:creationId xmlns:p14="http://schemas.microsoft.com/office/powerpoint/2010/main" val="1241839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76672"/>
            <a:ext cx="7467600" cy="5513053"/>
          </a:xfrm>
        </p:spPr>
        <p:txBody>
          <a:bodyPr/>
          <a:lstStyle/>
          <a:p>
            <a:pPr>
              <a:lnSpc>
                <a:spcPct val="115000"/>
              </a:lnSpc>
            </a:pPr>
            <a:r>
              <a:rPr lang="en-GB" sz="3600" dirty="0">
                <a:latin typeface="Times New Roman"/>
                <a:ea typeface="Times New Roman"/>
                <a:cs typeface="Times New Roman"/>
              </a:rPr>
              <a:t>How long is the </a:t>
            </a:r>
            <a:r>
              <a:rPr lang="en-GB" sz="3600" dirty="0" smtClean="0">
                <a:latin typeface="Times New Roman"/>
                <a:ea typeface="Times New Roman"/>
                <a:cs typeface="Times New Roman"/>
              </a:rPr>
              <a:t>tour?</a:t>
            </a:r>
            <a:endParaRPr lang="en-GB" sz="3600" dirty="0">
              <a:latin typeface="Times New Roman"/>
              <a:ea typeface="Times New Roman"/>
              <a:cs typeface="Times New Roman"/>
            </a:endParaRPr>
          </a:p>
          <a:p>
            <a:pPr marL="0" indent="0">
              <a:lnSpc>
                <a:spcPct val="115000"/>
              </a:lnSpc>
              <a:buNone/>
            </a:pPr>
            <a:r>
              <a:rPr lang="en-GB" sz="3600" dirty="0">
                <a:latin typeface="Times New Roman"/>
                <a:ea typeface="Times New Roman"/>
              </a:rPr>
              <a:t>  How long does the </a:t>
            </a:r>
            <a:r>
              <a:rPr lang="en-GB" sz="3600" dirty="0" smtClean="0">
                <a:latin typeface="Times New Roman"/>
                <a:ea typeface="Times New Roman"/>
              </a:rPr>
              <a:t>tour </a:t>
            </a:r>
            <a:r>
              <a:rPr lang="en-GB" sz="3600" dirty="0">
                <a:latin typeface="Times New Roman"/>
                <a:ea typeface="Times New Roman"/>
              </a:rPr>
              <a:t>last</a:t>
            </a:r>
            <a:r>
              <a:rPr lang="en-GB" sz="3600" dirty="0" smtClean="0">
                <a:latin typeface="Times New Roman"/>
                <a:ea typeface="Times New Roman"/>
              </a:rPr>
              <a:t>?</a:t>
            </a:r>
          </a:p>
          <a:p>
            <a:r>
              <a:rPr lang="en-GB" sz="3600" dirty="0" smtClean="0">
                <a:latin typeface="Times New Roman"/>
              </a:rPr>
              <a:t>Where does the tour start?</a:t>
            </a:r>
          </a:p>
          <a:p>
            <a:r>
              <a:rPr lang="en-GB" sz="3600" dirty="0" smtClean="0">
                <a:latin typeface="Times New Roman"/>
              </a:rPr>
              <a:t>How many bridges will we visit?</a:t>
            </a:r>
          </a:p>
          <a:p>
            <a:r>
              <a:rPr lang="en-GB" sz="3600" dirty="0"/>
              <a:t>What is the </a:t>
            </a:r>
            <a:r>
              <a:rPr lang="en-GB" sz="3600" dirty="0" smtClean="0"/>
              <a:t> price of a group of ten?</a:t>
            </a:r>
          </a:p>
          <a:p>
            <a:pPr marL="0" indent="0">
              <a:buNone/>
            </a:pPr>
            <a:r>
              <a:rPr lang="en-GB" sz="3600" dirty="0" smtClean="0">
                <a:latin typeface="Times New Roman"/>
                <a:ea typeface="Times New Roman"/>
              </a:rPr>
              <a:t>   How </a:t>
            </a:r>
            <a:r>
              <a:rPr lang="en-GB" sz="3600" dirty="0">
                <a:latin typeface="Times New Roman"/>
                <a:ea typeface="Times New Roman"/>
              </a:rPr>
              <a:t>much do I have to pay for </a:t>
            </a:r>
            <a:r>
              <a:rPr lang="en-GB" sz="3600" dirty="0"/>
              <a:t>a group of ten</a:t>
            </a:r>
            <a:r>
              <a:rPr lang="en-GB" sz="3600" dirty="0" smtClean="0">
                <a:latin typeface="Times New Roman"/>
                <a:ea typeface="Times New Roman"/>
              </a:rPr>
              <a:t>?</a:t>
            </a:r>
            <a:endParaRPr lang="en-US" sz="3600" dirty="0" smtClean="0"/>
          </a:p>
          <a:p>
            <a:r>
              <a:rPr lang="en-GB" sz="3600" dirty="0">
                <a:latin typeface="Times New Roman"/>
                <a:ea typeface="Times New Roman"/>
              </a:rPr>
              <a:t>Are there any discounts for students?</a:t>
            </a:r>
            <a:endParaRPr lang="ru-RU" sz="3600" dirty="0"/>
          </a:p>
          <a:p>
            <a:endParaRPr lang="ru-RU" dirty="0"/>
          </a:p>
          <a:p>
            <a:endParaRPr lang="en-GB" dirty="0" smtClean="0">
              <a:latin typeface="Times New Roman"/>
            </a:endParaRPr>
          </a:p>
          <a:p>
            <a:endParaRPr lang="en-GB" dirty="0" smtClean="0">
              <a:latin typeface="Times New Roman"/>
            </a:endParaRPr>
          </a:p>
          <a:p>
            <a:endParaRPr lang="en-GB" dirty="0" smtClean="0">
              <a:latin typeface="Times New Roman"/>
            </a:endParaRPr>
          </a:p>
          <a:p>
            <a:endParaRPr lang="ru-RU" dirty="0"/>
          </a:p>
        </p:txBody>
      </p:sp>
    </p:spTree>
    <p:extLst>
      <p:ext uri="{BB962C8B-B14F-4D97-AF65-F5344CB8AC3E}">
        <p14:creationId xmlns:p14="http://schemas.microsoft.com/office/powerpoint/2010/main" val="1473622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834" y="1348392"/>
            <a:ext cx="8041440" cy="1442674"/>
          </a:xfrm>
        </p:spPr>
        <p:txBody>
          <a:bodyPr>
            <a:noAutofit/>
          </a:bodyPr>
          <a:lstStyle/>
          <a:p>
            <a:r>
              <a:rPr lang="ru-RU" sz="7200" b="1" dirty="0" err="1"/>
              <a:t>age</a:t>
            </a:r>
            <a:r>
              <a:rPr lang="ru-RU" sz="7200" b="1" dirty="0"/>
              <a:t> </a:t>
            </a:r>
            <a:r>
              <a:rPr lang="ru-RU" sz="7200" b="1" dirty="0" err="1"/>
              <a:t>restriction</a:t>
            </a:r>
            <a:endParaRPr lang="ru-RU" sz="7200" b="1" dirty="0"/>
          </a:p>
        </p:txBody>
      </p:sp>
      <p:sp>
        <p:nvSpPr>
          <p:cNvPr id="4" name="Прямоугольник 3"/>
          <p:cNvSpPr/>
          <p:nvPr/>
        </p:nvSpPr>
        <p:spPr>
          <a:xfrm>
            <a:off x="611560" y="2789985"/>
            <a:ext cx="7920880" cy="1754326"/>
          </a:xfrm>
          <a:prstGeom prst="rect">
            <a:avLst/>
          </a:prstGeom>
        </p:spPr>
        <p:txBody>
          <a:bodyPr wrap="square">
            <a:spAutoFit/>
          </a:bodyPr>
          <a:lstStyle/>
          <a:p>
            <a:r>
              <a:rPr lang="en-GB" sz="5400" dirty="0"/>
              <a:t>Is there a minimum\ any age restriction for this film?</a:t>
            </a:r>
            <a:endParaRPr lang="ru-RU" sz="5400" dirty="0"/>
          </a:p>
        </p:txBody>
      </p:sp>
      <p:sp>
        <p:nvSpPr>
          <p:cNvPr id="5" name="Стрелка влево 4">
            <a:hlinkClick r:id="rId2" action="ppaction://hlinksldjump"/>
          </p:cNvPr>
          <p:cNvSpPr/>
          <p:nvPr/>
        </p:nvSpPr>
        <p:spPr>
          <a:xfrm>
            <a:off x="7452320" y="5733256"/>
            <a:ext cx="1080120"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509120"/>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Прямоугольник 5"/>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88949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6" presetClass="emph" presetSubtype="0" fill="hold" nodeType="withEffect">
                                  <p:stCondLst>
                                    <p:cond delay="0"/>
                                  </p:stCondLst>
                                  <p:childTnLst>
                                    <p:animEffect transition="out" filter="fade">
                                      <p:cBhvr>
                                        <p:cTn id="10" dur="500" tmFilter="0, 0; .2, .5; .8, .5; 1, 0"/>
                                        <p:tgtEl>
                                          <p:spTgt spid="1026"/>
                                        </p:tgtEl>
                                      </p:cBhvr>
                                    </p:animEffect>
                                    <p:animScale>
                                      <p:cBhvr>
                                        <p:cTn id="11" dur="25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84784"/>
            <a:ext cx="8041440" cy="1442674"/>
          </a:xfrm>
        </p:spPr>
        <p:txBody>
          <a:bodyPr>
            <a:noAutofit/>
          </a:bodyPr>
          <a:lstStyle/>
          <a:p>
            <a:r>
              <a:rPr lang="ru-RU" sz="6000" b="1" dirty="0" err="1"/>
              <a:t>availability</a:t>
            </a:r>
            <a:r>
              <a:rPr lang="ru-RU" sz="6000" b="1" dirty="0"/>
              <a:t> </a:t>
            </a:r>
            <a:r>
              <a:rPr lang="ru-RU" sz="6000" b="1" dirty="0" err="1"/>
              <a:t>of</a:t>
            </a:r>
            <a:r>
              <a:rPr lang="ru-RU" sz="6000" b="1" dirty="0"/>
              <a:t> (</a:t>
            </a:r>
            <a:r>
              <a:rPr lang="ru-RU" sz="6000" b="1" dirty="0" err="1"/>
              <a:t>smth</a:t>
            </a:r>
            <a:r>
              <a:rPr lang="ru-RU" sz="6000" b="1" dirty="0"/>
              <a:t>)</a:t>
            </a:r>
          </a:p>
        </p:txBody>
      </p:sp>
      <p:sp>
        <p:nvSpPr>
          <p:cNvPr id="4" name="Прямоугольник 3"/>
          <p:cNvSpPr/>
          <p:nvPr/>
        </p:nvSpPr>
        <p:spPr>
          <a:xfrm>
            <a:off x="1115616" y="3244334"/>
            <a:ext cx="7130798" cy="923330"/>
          </a:xfrm>
          <a:prstGeom prst="rect">
            <a:avLst/>
          </a:prstGeom>
        </p:spPr>
        <p:txBody>
          <a:bodyPr wrap="none">
            <a:spAutoFit/>
          </a:bodyPr>
          <a:lstStyle/>
          <a:p>
            <a:r>
              <a:rPr lang="ru-RU" sz="5400" dirty="0" err="1"/>
              <a:t>Is</a:t>
            </a:r>
            <a:r>
              <a:rPr lang="ru-RU" sz="5400" dirty="0"/>
              <a:t> (</a:t>
            </a:r>
            <a:r>
              <a:rPr lang="ru-RU" sz="5400" dirty="0" err="1"/>
              <a:t>something</a:t>
            </a:r>
            <a:r>
              <a:rPr lang="ru-RU" sz="5400" dirty="0"/>
              <a:t>) </a:t>
            </a:r>
            <a:r>
              <a:rPr lang="ru-RU" sz="5400" dirty="0" err="1"/>
              <a:t>available</a:t>
            </a:r>
            <a:r>
              <a:rPr lang="ru-RU" sz="5400" dirty="0"/>
              <a:t>?</a:t>
            </a:r>
          </a:p>
        </p:txBody>
      </p:sp>
      <p:sp>
        <p:nvSpPr>
          <p:cNvPr id="5" name="Стрелка влево 4">
            <a:hlinkClick r:id="rId2" action="ppaction://hlinksldjump"/>
          </p:cNvPr>
          <p:cNvSpPr/>
          <p:nvPr/>
        </p:nvSpPr>
        <p:spPr>
          <a:xfrm>
            <a:off x="7308304" y="5733256"/>
            <a:ext cx="938110"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509120"/>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13439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6752"/>
            <a:ext cx="8041440" cy="1442674"/>
          </a:xfrm>
        </p:spPr>
        <p:txBody>
          <a:bodyPr/>
          <a:lstStyle/>
          <a:p>
            <a:r>
              <a:rPr lang="ru-RU" sz="6600" b="1" dirty="0" err="1"/>
              <a:t>courses</a:t>
            </a:r>
            <a:r>
              <a:rPr lang="ru-RU" sz="6600" b="1" dirty="0"/>
              <a:t> </a:t>
            </a:r>
            <a:r>
              <a:rPr lang="ru-RU" sz="6600" b="1" dirty="0" err="1"/>
              <a:t>available</a:t>
            </a:r>
            <a:endParaRPr lang="ru-RU" sz="6600" b="1" dirty="0"/>
          </a:p>
        </p:txBody>
      </p:sp>
      <p:sp>
        <p:nvSpPr>
          <p:cNvPr id="4" name="Прямоугольник 3"/>
          <p:cNvSpPr/>
          <p:nvPr/>
        </p:nvSpPr>
        <p:spPr>
          <a:xfrm>
            <a:off x="827584" y="2921168"/>
            <a:ext cx="8084264" cy="646331"/>
          </a:xfrm>
          <a:prstGeom prst="rect">
            <a:avLst/>
          </a:prstGeom>
        </p:spPr>
        <p:txBody>
          <a:bodyPr wrap="none">
            <a:spAutoFit/>
          </a:bodyPr>
          <a:lstStyle/>
          <a:p>
            <a:r>
              <a:rPr lang="en-GB" sz="3600" dirty="0" smtClean="0">
                <a:effectLst/>
                <a:latin typeface="Times New Roman"/>
                <a:ea typeface="Times New Roman"/>
              </a:rPr>
              <a:t>What courses are available at your school?</a:t>
            </a:r>
            <a:endParaRPr lang="ru-RU" sz="3600" dirty="0"/>
          </a:p>
        </p:txBody>
      </p:sp>
      <p:sp>
        <p:nvSpPr>
          <p:cNvPr id="5" name="Стрелка влево 4">
            <a:hlinkClick r:id="rId2" action="ppaction://hlinksldjump"/>
          </p:cNvPr>
          <p:cNvSpPr/>
          <p:nvPr/>
        </p:nvSpPr>
        <p:spPr>
          <a:xfrm>
            <a:off x="6732240" y="5733256"/>
            <a:ext cx="1152128"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509120"/>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35526" y="5805264"/>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96490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772816"/>
            <a:ext cx="8041440" cy="1442674"/>
          </a:xfrm>
        </p:spPr>
        <p:txBody>
          <a:bodyPr>
            <a:normAutofit/>
          </a:bodyPr>
          <a:lstStyle/>
          <a:p>
            <a:r>
              <a:rPr lang="en-GB" b="1" dirty="0"/>
              <a:t>directions to the hotel\ gym</a:t>
            </a:r>
            <a:endParaRPr lang="ru-RU" b="1" dirty="0"/>
          </a:p>
        </p:txBody>
      </p:sp>
      <p:sp>
        <p:nvSpPr>
          <p:cNvPr id="4" name="Прямоугольник 3"/>
          <p:cNvSpPr/>
          <p:nvPr/>
        </p:nvSpPr>
        <p:spPr>
          <a:xfrm>
            <a:off x="676758" y="3501008"/>
            <a:ext cx="6638356" cy="769441"/>
          </a:xfrm>
          <a:prstGeom prst="rect">
            <a:avLst/>
          </a:prstGeom>
        </p:spPr>
        <p:txBody>
          <a:bodyPr wrap="none">
            <a:spAutoFit/>
          </a:bodyPr>
          <a:lstStyle/>
          <a:p>
            <a:r>
              <a:rPr lang="en-GB" sz="4400" dirty="0" smtClean="0">
                <a:effectLst/>
                <a:latin typeface="Times New Roman"/>
                <a:ea typeface="Times New Roman"/>
              </a:rPr>
              <a:t>How can I get to your hotel?</a:t>
            </a:r>
            <a:endParaRPr lang="ru-RU" sz="4400" dirty="0"/>
          </a:p>
        </p:txBody>
      </p:sp>
      <p:sp>
        <p:nvSpPr>
          <p:cNvPr id="5" name="Стрелка влево 4">
            <a:hlinkClick r:id="rId2" action="ppaction://hlinksldjump"/>
          </p:cNvPr>
          <p:cNvSpPr/>
          <p:nvPr/>
        </p:nvSpPr>
        <p:spPr>
          <a:xfrm>
            <a:off x="6588224" y="5517232"/>
            <a:ext cx="1296144"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509120"/>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0331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996" y="1988840"/>
            <a:ext cx="8041440" cy="1442674"/>
          </a:xfrm>
        </p:spPr>
        <p:txBody>
          <a:bodyPr>
            <a:normAutofit fontScale="90000"/>
          </a:bodyPr>
          <a:lstStyle/>
          <a:p>
            <a:r>
              <a:rPr lang="en-GB" b="1" dirty="0"/>
              <a:t>discounts for groups\ party </a:t>
            </a:r>
            <a:r>
              <a:rPr lang="en-GB" b="1" dirty="0" smtClean="0"/>
              <a:t>reductions</a:t>
            </a:r>
            <a:endParaRPr lang="ru-RU" b="1" dirty="0"/>
          </a:p>
        </p:txBody>
      </p:sp>
      <p:sp>
        <p:nvSpPr>
          <p:cNvPr id="4" name="Прямоугольник 3"/>
          <p:cNvSpPr/>
          <p:nvPr/>
        </p:nvSpPr>
        <p:spPr>
          <a:xfrm>
            <a:off x="304096" y="3651136"/>
            <a:ext cx="8329844" cy="769441"/>
          </a:xfrm>
          <a:prstGeom prst="rect">
            <a:avLst/>
          </a:prstGeom>
        </p:spPr>
        <p:txBody>
          <a:bodyPr wrap="none">
            <a:spAutoFit/>
          </a:bodyPr>
          <a:lstStyle/>
          <a:p>
            <a:r>
              <a:rPr lang="en-GB" sz="4400" dirty="0"/>
              <a:t>Are there any discounts for groups?</a:t>
            </a:r>
            <a:endParaRPr lang="ru-RU" sz="4400" dirty="0"/>
          </a:p>
        </p:txBody>
      </p:sp>
      <p:sp>
        <p:nvSpPr>
          <p:cNvPr id="5" name="Стрелка влево 4">
            <a:hlinkClick r:id="rId2" action="ppaction://hlinksldjump"/>
          </p:cNvPr>
          <p:cNvSpPr/>
          <p:nvPr/>
        </p:nvSpPr>
        <p:spPr>
          <a:xfrm>
            <a:off x="7236296" y="5661248"/>
            <a:ext cx="936104"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509120"/>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6289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3382" y="2060848"/>
            <a:ext cx="8041440" cy="1442674"/>
          </a:xfrm>
        </p:spPr>
        <p:txBody>
          <a:bodyPr>
            <a:normAutofit/>
          </a:bodyPr>
          <a:lstStyle/>
          <a:p>
            <a:r>
              <a:rPr lang="ru-RU" b="1" dirty="0" err="1"/>
              <a:t>discounts</a:t>
            </a:r>
            <a:r>
              <a:rPr lang="ru-RU" b="1" dirty="0"/>
              <a:t> </a:t>
            </a:r>
            <a:r>
              <a:rPr lang="ru-RU" b="1" dirty="0" err="1"/>
              <a:t>for</a:t>
            </a:r>
            <a:r>
              <a:rPr lang="ru-RU" b="1" dirty="0"/>
              <a:t> </a:t>
            </a:r>
            <a:r>
              <a:rPr lang="ru-RU" b="1" dirty="0" err="1"/>
              <a:t>students</a:t>
            </a:r>
            <a:endParaRPr lang="ru-RU" b="1" dirty="0"/>
          </a:p>
        </p:txBody>
      </p:sp>
      <p:sp>
        <p:nvSpPr>
          <p:cNvPr id="4" name="Прямоугольник 3"/>
          <p:cNvSpPr/>
          <p:nvPr/>
        </p:nvSpPr>
        <p:spPr>
          <a:xfrm>
            <a:off x="251520" y="3739679"/>
            <a:ext cx="8565165" cy="769441"/>
          </a:xfrm>
          <a:prstGeom prst="rect">
            <a:avLst/>
          </a:prstGeom>
        </p:spPr>
        <p:txBody>
          <a:bodyPr wrap="none">
            <a:spAutoFit/>
          </a:bodyPr>
          <a:lstStyle/>
          <a:p>
            <a:r>
              <a:rPr lang="en-GB" sz="4400" dirty="0" smtClean="0">
                <a:effectLst/>
                <a:latin typeface="Times New Roman"/>
                <a:ea typeface="Times New Roman"/>
              </a:rPr>
              <a:t>Are there any discounts for students?</a:t>
            </a:r>
            <a:endParaRPr lang="ru-RU" sz="4400" dirty="0"/>
          </a:p>
        </p:txBody>
      </p:sp>
      <p:sp>
        <p:nvSpPr>
          <p:cNvPr id="5" name="Стрелка влево 4">
            <a:hlinkClick r:id="rId2" action="ppaction://hlinksldjump"/>
          </p:cNvPr>
          <p:cNvSpPr/>
          <p:nvPr/>
        </p:nvSpPr>
        <p:spPr>
          <a:xfrm>
            <a:off x="7308304" y="5517232"/>
            <a:ext cx="864096"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demiart.ru/forum/uploads/post-67507-1201781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509120"/>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35526" y="5712197"/>
            <a:ext cx="2952667"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 yourself</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1279013" y="332656"/>
            <a:ext cx="6192080" cy="1077218"/>
          </a:xfrm>
          <a:prstGeom prst="rect">
            <a:avLst/>
          </a:prstGeom>
          <a:noFill/>
        </p:spPr>
        <p:txBody>
          <a:bodyPr wrap="none" lIns="91440" tIns="45720" rIns="91440" bIns="45720">
            <a:spAutoFit/>
          </a:bodyPr>
          <a:lstStyle/>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Определите тип вопроса,</a:t>
            </a:r>
          </a:p>
          <a:p>
            <a:pPr algn="ctr"/>
            <a:r>
              <a:rPr lang="ru-RU" sz="3200" b="1" spc="50" dirty="0" smtClean="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rPr>
              <a:t> который Вам следует задать.</a:t>
            </a:r>
            <a:endParaRPr lang="ru-RU" sz="3200" b="1" cap="none" spc="50" dirty="0">
              <a:ln w="12700" cmpd="sng">
                <a:solidFill>
                  <a:schemeClr val="accent6">
                    <a:satMod val="120000"/>
                    <a:shade val="80000"/>
                  </a:schemeClr>
                </a:solidFill>
                <a:prstDash val="solid"/>
              </a:ln>
              <a:solidFill>
                <a:schemeClr val="accent5">
                  <a:lumMod val="75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04046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TM01790492[[fn=Тетрадь для рисования]]</Template>
  <TotalTime>295</TotalTime>
  <Words>958</Words>
  <Application>Microsoft Office PowerPoint</Application>
  <PresentationFormat>Экран (4:3)</PresentationFormat>
  <Paragraphs>230</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Sketchbook</vt:lpstr>
      <vt:lpstr>  Наиболее распространенные вопросы в задании С4 </vt:lpstr>
      <vt:lpstr>Презентация PowerPoint</vt:lpstr>
      <vt:lpstr>Презентация PowerPoint</vt:lpstr>
      <vt:lpstr>age restriction</vt:lpstr>
      <vt:lpstr>availability of (smth)</vt:lpstr>
      <vt:lpstr>courses available</vt:lpstr>
      <vt:lpstr>directions to the hotel\ gym</vt:lpstr>
      <vt:lpstr>discounts for groups\ party reductions</vt:lpstr>
      <vt:lpstr>discounts for students</vt:lpstr>
      <vt:lpstr>distance from the city centre</vt:lpstr>
      <vt:lpstr>duration of the course\ tour</vt:lpstr>
      <vt:lpstr>entrance fee</vt:lpstr>
      <vt:lpstr>hotel facilities</vt:lpstr>
      <vt:lpstr>if breakfast is included</vt:lpstr>
      <vt:lpstr>if textbooks are included</vt:lpstr>
      <vt:lpstr>location of the hotel\ gym\ club</vt:lpstr>
      <vt:lpstr>online (advance) reservation\ booking</vt:lpstr>
      <vt:lpstr>opening hours (of the club)</vt:lpstr>
      <vt:lpstr>photo permission\ taking pictures</vt:lpstr>
      <vt:lpstr>possible accommodation</vt:lpstr>
      <vt:lpstr>double\ single room price per night</vt:lpstr>
      <vt:lpstr>price of a three-week course</vt:lpstr>
      <vt:lpstr>refund for a ticket</vt:lpstr>
      <vt:lpstr>dates for departures</vt:lpstr>
      <vt:lpstr>Презентация PowerPoint</vt:lpstr>
      <vt:lpstr>Презентация PowerPoint</vt:lpstr>
      <vt:lpstr> Task 2. Study the advertisement. You are going to visit Japan this summer and you'd like to have more information about the flights to Japan. In 1.5 minutes you are to ask five questions to find out the following: </vt:lpstr>
      <vt:lpstr>Презентация PowerPoint</vt:lpstr>
      <vt:lpstr>Task 2. Study the advertisement. You are considering starting breakdance lessons and now you’d like to get more information. In 1.5 minutes you are to ask five direct questions to find out about the following: </vt:lpstr>
      <vt:lpstr>Презентация PowerPoint</vt:lpstr>
      <vt:lpstr>Task 2. Study the advertisement. You are considering going on this sightseeing tour and now you’d like to get more information. In 1.5 minutes you are to ask five direct questions to find out the following: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Иностранный язык</dc:creator>
  <cp:lastModifiedBy>Иностранный язык</cp:lastModifiedBy>
  <cp:revision>34</cp:revision>
  <cp:lastPrinted>2016-01-14T08:49:40Z</cp:lastPrinted>
  <dcterms:created xsi:type="dcterms:W3CDTF">2016-01-14T08:29:16Z</dcterms:created>
  <dcterms:modified xsi:type="dcterms:W3CDTF">2016-01-15T07:50:01Z</dcterms:modified>
</cp:coreProperties>
</file>