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71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CFF33"/>
    <a:srgbClr val="F78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9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2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35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9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39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1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1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7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6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8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1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7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0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9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E96A93-1AA7-4B6D-8642-F787EC9A5A26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A33B44-43AE-4713-B67A-5EA72BA5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67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479" y="136478"/>
            <a:ext cx="92258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Дары Фребеля: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первые дидактические материалы для детей дошкольного возраста.</a:t>
            </a:r>
            <a:endParaRPr lang="ru-RU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30" y="1961865"/>
            <a:ext cx="6059606" cy="454470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806904"/>
      </p:ext>
    </p:extLst>
  </p:cSld>
  <p:clrMapOvr>
    <a:masterClrMapping/>
  </p:clrMapOvr>
  <p:transition spd="slow" advTm="11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617517"/>
            <a:ext cx="486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Дар одиннадцатый «(</a:t>
            </a:r>
            <a:r>
              <a:rPr lang="en-US" sz="2800" b="1" dirty="0" smtClean="0">
                <a:solidFill>
                  <a:schemeClr val="bg1"/>
                </a:solidFill>
                <a:latin typeface="Constantia" pitchFamily="18" charset="0"/>
              </a:rPr>
              <a:t>J1</a:t>
            </a:r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)Цветные тела»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0790" y="4203865"/>
            <a:ext cx="552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Дар двенадцатый(</a:t>
            </a:r>
            <a:r>
              <a:rPr lang="en-US" sz="3600" b="1" dirty="0" smtClean="0">
                <a:solidFill>
                  <a:schemeClr val="bg1"/>
                </a:solidFill>
                <a:latin typeface="Constantia" pitchFamily="18" charset="0"/>
              </a:rPr>
              <a:t>J2) </a:t>
            </a:r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«Мозаика. Шнуровка» 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Садик 100\Desktop\дары фребеля картинки\razvivaushaya-igrushka-d056-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0161" y="451262"/>
            <a:ext cx="4912426" cy="3455719"/>
          </a:xfrm>
          <a:prstGeom prst="rect">
            <a:avLst/>
          </a:prstGeom>
          <a:noFill/>
        </p:spPr>
      </p:pic>
      <p:pic>
        <p:nvPicPr>
          <p:cNvPr id="2051" name="Picture 3" descr="C:\Users\Садик 100\Desktop\дары фребеля картинки\New-Wooden-Box-font-b-Froebel-b-font-Integrated-Use-of-Point-Baby-Educational-Toys-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226" y="2018805"/>
            <a:ext cx="4912426" cy="450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393" y="570016"/>
            <a:ext cx="471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Дар тринадцатый «(5</a:t>
            </a:r>
            <a:r>
              <a:rPr lang="en-US" sz="3600" b="1" dirty="0" smtClean="0">
                <a:solidFill>
                  <a:schemeClr val="bg1"/>
                </a:solidFill>
                <a:latin typeface="Constantia" pitchFamily="18" charset="0"/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) Башенки»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3288" y="4144488"/>
            <a:ext cx="5320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Дар четырнадцатый «(5</a:t>
            </a:r>
            <a:r>
              <a:rPr lang="en-US" sz="3600" b="1" dirty="0" smtClean="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) Арки и цифры»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5" name="Picture 3" descr="C:\Users\Садик 100\Desktop\дары фребеля картинки\1350339629259_bulle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027" y="190004"/>
            <a:ext cx="5533900" cy="3985285"/>
          </a:xfrm>
          <a:prstGeom prst="rect">
            <a:avLst/>
          </a:prstGeom>
          <a:noFill/>
        </p:spPr>
      </p:pic>
      <p:pic>
        <p:nvPicPr>
          <p:cNvPr id="3076" name="Picture 4" descr="C:\Users\Садик 100\Desktop\дары фребеля картинки\1414665966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506" y="2149433"/>
            <a:ext cx="4809507" cy="433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0701" y="261257"/>
            <a:ext cx="5866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Новая папка (3)\nabor_dary_freb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044" y="888999"/>
            <a:ext cx="8847118" cy="56780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6" y="279376"/>
            <a:ext cx="3275463" cy="386148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03511" y="279376"/>
            <a:ext cx="782614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Фридрих  Фребель родился в 1782 году семье пастора на юге Германии в деревне в Тюрингии. Он был шестым ребенком в семье, причем в семье отнюдь не богатой.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6" y="4301430"/>
            <a:ext cx="11702114" cy="646331"/>
          </a:xfrm>
          <a:prstGeom prst="rect">
            <a:avLst/>
          </a:prstGeom>
          <a:solidFill>
            <a:srgbClr val="F78DEA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В 1839 году Ф. Фребель в Ладенбурге открыл учебное заведение для игр и занятий взрослых с детьми дошкольного возраста. До этого в мире таких учебных заведений не было. 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511" y="3497427"/>
            <a:ext cx="786153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В 1816 году открывается школа Фребеля – «Универсальный германский воспитательный институт», в которой обучаются мальчики.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511" y="1447321"/>
            <a:ext cx="7861531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Фридрих  работал учеником лесничего и занимался самообразованием. Учился в Йенском университете. Но Фребель чувствовал, что это не  его дело жизни. Он увлекается архитектурой. И чуть позже меняет архитектуру на педагогику. Знакомится с Песталоцци, встречается с ним. Это предопределило созданную им в дальнейшем систему воспитания и обучения детей.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15" y="5827594"/>
            <a:ext cx="1148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164" y="5064512"/>
            <a:ext cx="11737496" cy="646331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Через год Ф. Фребель назвал созданное им учебное заведение «детским садом», а работающих в нем педагогов называли тогда  «садовницами». Название «детский сад» прижилось и существует до сих пор.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991160"/>
      </p:ext>
    </p:extLst>
  </p:cSld>
  <p:clrMapOvr>
    <a:masterClrMapping/>
  </p:clrMapOvr>
  <p:transition spd="slow" advTm="4864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104" y="0"/>
            <a:ext cx="6919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Дары Фребеля и игры с ними.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890" y="645956"/>
            <a:ext cx="1099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Ф. Фребель разработал свой дидактический материал (т.е. «обучающий» материал) для детей дошкольного возраста – первый в мире дидактический материал для дошкольников. 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215" y="1292287"/>
            <a:ext cx="101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В дары Фребеля входили разные по форме, величине и цвету предметы: шарики, куб, мячи, цилиндр, палочки для выкладывания, полоски для плетения и т.д.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3" b="7025"/>
          <a:stretch/>
        </p:blipFill>
        <p:spPr>
          <a:xfrm>
            <a:off x="249382" y="2256558"/>
            <a:ext cx="3550721" cy="3930487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44145" y="2715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09142" y="2438492"/>
            <a:ext cx="783771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Первый дар Фребеля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– это текстильные мячики на ниточке всех цветов радуги и белого цвета (один красный мячик, один оранжевый мячик, один желтый мячик и так далее).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9141" y="3721809"/>
            <a:ext cx="783771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Мячик держат за веревочку и показывают ребенку разные виды движений с ним: направо-налево, вверх-вниз, по кругу, колеблющиеся движения. Игры с мячиком учат ребенка различать цвета и ориентироваться в пространстве.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9141" y="5257827"/>
            <a:ext cx="783771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Нужно </a:t>
            </a:r>
            <a:r>
              <a:rPr lang="ru-RU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для каждого движения с мячом совершенно по-особому вести руку, причем эти движения и различия между ними очень тонкие, едва заметные даже для </a:t>
            </a:r>
            <a:r>
              <a:rPr lang="ru-RU" dirty="0" smtClean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взрослого! </a:t>
            </a:r>
            <a:r>
              <a:rPr lang="ru-RU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И для ребенка это очень важное упражнение, которое развивает сенсомоторную координацию.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769736"/>
      </p:ext>
    </p:extLst>
  </p:cSld>
  <p:clrMapOvr>
    <a:masterClrMapping/>
  </p:clrMapOvr>
  <p:transition spd="slow" advTm="3126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1" y="1495326"/>
            <a:ext cx="3802743" cy="42267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24021" y="904966"/>
            <a:ext cx="7283956" cy="677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Второй дар Фребеля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– это шар, куб и цилиндр  одинакового размера.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4021" y="2347464"/>
            <a:ext cx="72839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Этот дар знакомит с геометрическими телами и различиями между ними. Шар катится, а куб неподвижен, у него есть ребра.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4021" y="3947887"/>
            <a:ext cx="7283956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Кубик по форме и по устойчивости является противоположностью шара. Шар рассматривался Фребелем как символ движения, кубик же — как символ покоя и «единства в многообразии (куб един, но вид его различен в зависимости от того, как он представлен взору: ребром, стороной, вершиной). Цилиндр совмещает и свойства шара, и свойства кубика: он устойчив, если его поставить на основание, подвижен, если положить, и т. д.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83">
        <p:blinds dir="vert"/>
      </p:transition>
    </mc:Choice>
    <mc:Fallback xmlns="">
      <p:transition spd="slow" advTm="1808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8399" y="1546553"/>
            <a:ext cx="695234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Третий дар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— куб, разделенный на восемь кубиков (куб разрезан пополам, каждая половина — на четыре части).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8399" y="3018972"/>
            <a:ext cx="695234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Посредством этих предметов ребенок, считал Фребель, получает представление о целом и составляющих его частях («сложное единство», «единство и многообразие»);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399" y="4738791"/>
            <a:ext cx="677817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Ребенок имеет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возможность развивать свои творческие способности, строить из кубиков с помощью различных комбинаций.</a:t>
            </a:r>
          </a:p>
        </p:txBody>
      </p:sp>
      <p:pic>
        <p:nvPicPr>
          <p:cNvPr id="2050" name="Picture 2" descr="D:\Новая папка (3)\Tretyy-dar-Frebel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48" y="1029360"/>
            <a:ext cx="3850574" cy="418390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437943"/>
      </p:ext>
    </p:extLst>
  </p:cSld>
  <p:clrMapOvr>
    <a:masterClrMapping/>
  </p:clrMapOvr>
  <p:transition spd="slow" advTm="1368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486" y="497338"/>
            <a:ext cx="8447314" cy="129266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Четвертый дар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— кубик тех же размеров, разделенный на восемь плиток (кубик делится пополам, а каждая половина — на четыре удлиненные плитки, длина каждой из которых равна стороне кубика, толщина равна одной четвертой этой стороны).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8" y="225418"/>
            <a:ext cx="3115858" cy="318544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41486" y="2141956"/>
            <a:ext cx="844731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Возможность строительных комбинаций в данном случае значительно расширяется: с прибавлением каждого нового «дара» прежние, с которыми ребенок уже освоился, конечно же, не изымаются.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5" y="3289981"/>
            <a:ext cx="3396343" cy="316887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8627" y="3754438"/>
            <a:ext cx="7590971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nstantia" panose="02030602050306030303" pitchFamily="18" charset="0"/>
              </a:rPr>
              <a:t>Пятый дар </a:t>
            </a:r>
            <a:r>
              <a:rPr lang="ru-RU" dirty="0">
                <a:latin typeface="Constantia" panose="02030602050306030303" pitchFamily="18" charset="0"/>
              </a:rPr>
              <a:t>— кубик, разделенный на двадцать семь маленьких кубиков, причем девять из них разделены на более мелкие части.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26" y="5181599"/>
            <a:ext cx="759097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№ 5 (Большой Куб) предлагает идею свободного комбинирования форм согласно принципу симметрии.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669">
        <p14:doors dir="vert"/>
      </p:transition>
    </mc:Choice>
    <mc:Fallback xmlns="">
      <p:transition spd="slow" advTm="22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304800"/>
            <a:ext cx="1149531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nstantia" panose="02030602050306030303" pitchFamily="18" charset="0"/>
              </a:rPr>
              <a:t>Шестой дар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— кубик, также разделенный на двадцать семь кубиков, многие из которых тоже разделены на части: на плитки, по диагонали и т. 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33" y="1489755"/>
            <a:ext cx="4148140" cy="369184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8343" y="1925184"/>
            <a:ext cx="682171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«Дары» усложняют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деление этого самого куба — на 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множество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различных геометрических фигур. Это развивает строительные навыки, фантазию, усидчивость; так же можно изучать размеры, количество, формы.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43" y="4279106"/>
            <a:ext cx="682171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Все это развивает мелкую моторику, что способствует развитию речи. Чем больше ребенок занимается с различными мелкими предметами, тем раньше и лучше он начинает разговаривать.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8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0"/>
    </mc:Choice>
    <mc:Fallback xmlns="">
      <p:transition spd="slow" advTm="17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4494" y="1009403"/>
            <a:ext cx="758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Дар седьмой  «Цветные фигуры»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7" y="500303"/>
            <a:ext cx="3649549" cy="402419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9386" y="4952010"/>
            <a:ext cx="5533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Дар восьмой «Палочки»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Садик 100\Desktop\дары фребеля картинки\e083cd06-725b-4567-86d7-2c6a694e1d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018" y="2280062"/>
            <a:ext cx="5557653" cy="410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89" y="653143"/>
            <a:ext cx="738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  <a:t>Дар девятый 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  <a:t>«Кольца и полукольца»</a:t>
            </a:r>
            <a:endParaRPr lang="ru-RU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69" y="269579"/>
            <a:ext cx="3730171" cy="39758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20790" y="4583875"/>
            <a:ext cx="5332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onstantia" pitchFamily="18" charset="0"/>
              </a:rPr>
              <a:t>Дар десятый «Фишки»</a:t>
            </a:r>
            <a:endParaRPr lang="ru-RU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8" y="2200217"/>
            <a:ext cx="4078225" cy="40580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7.3|9.3|6.5|5.2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5.2|5.9|2.7|3.1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2.6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3.3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3.4|5.3|3.2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5|3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364</TotalTime>
  <Words>794</Words>
  <Application>Microsoft Office PowerPoint</Application>
  <PresentationFormat>Произвольный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Пользователь</cp:lastModifiedBy>
  <cp:revision>42</cp:revision>
  <dcterms:created xsi:type="dcterms:W3CDTF">2015-02-16T13:25:30Z</dcterms:created>
  <dcterms:modified xsi:type="dcterms:W3CDTF">2016-11-23T06:19:10Z</dcterms:modified>
</cp:coreProperties>
</file>