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7" r:id="rId5"/>
    <p:sldId id="268" r:id="rId6"/>
    <p:sldId id="269" r:id="rId7"/>
    <p:sldId id="270" r:id="rId8"/>
    <p:sldId id="258" r:id="rId9"/>
    <p:sldId id="262" r:id="rId10"/>
    <p:sldId id="273" r:id="rId11"/>
    <p:sldId id="275" r:id="rId12"/>
    <p:sldId id="274" r:id="rId13"/>
    <p:sldId id="276" r:id="rId14"/>
    <p:sldId id="263" r:id="rId15"/>
    <p:sldId id="264" r:id="rId16"/>
    <p:sldId id="265" r:id="rId17"/>
    <p:sldId id="266" r:id="rId18"/>
    <p:sldId id="277" r:id="rId19"/>
    <p:sldId id="272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Обобщение изученного по теме «Гидросфера»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853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Река Ангара</a:t>
            </a:r>
            <a:endParaRPr lang="ru-RU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Река Ангара, фото Анга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62200"/>
            <a:ext cx="7704856" cy="4235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Озерная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Озеро Байкал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http://www.argotourirkutsk.ru/_files/MAP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84076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1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Водопад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Водопад Виктория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8850"/>
            <a:ext cx="6408711" cy="441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5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«Виктория» - один из самых необычных водопадов мира, расположенный в Африке.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27728"/>
            <a:ext cx="5832648" cy="437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6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Виктория-единственный в мире</a:t>
            </a:r>
            <a:r>
              <a:rPr lang="ru-RU" dirty="0"/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водопад, имеющий длину более километра и высоту больше ста метров.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81772"/>
            <a:ext cx="5760640" cy="432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9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Водопад Виктория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81772"/>
            <a:ext cx="5255500" cy="394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3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Станция Земля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4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58830"/>
              </p:ext>
            </p:extLst>
          </p:nvPr>
        </p:nvGraphicFramePr>
        <p:xfrm>
          <a:off x="1403648" y="2621091"/>
          <a:ext cx="6408707" cy="3256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351"/>
                <a:gridCol w="468351"/>
                <a:gridCol w="468351"/>
                <a:gridCol w="468351"/>
                <a:gridCol w="468351"/>
                <a:gridCol w="468351"/>
                <a:gridCol w="468351"/>
                <a:gridCol w="468351"/>
                <a:gridCol w="468351"/>
                <a:gridCol w="468351"/>
                <a:gridCol w="468351"/>
                <a:gridCol w="468351"/>
                <a:gridCol w="468351"/>
                <a:gridCol w="320144"/>
              </a:tblGrid>
              <a:tr h="37571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2м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5в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щ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1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1 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4 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6 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71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3 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  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713">
                <a:tc rowSpan="2"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   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189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   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Воды суши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0263" y="348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32" y="692696"/>
            <a:ext cx="7772400" cy="32948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природные воды, где бы они не находились, теснейшим образом связаны между собой и представляют единое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целое.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В.И.Вернадский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/>
              <a:t> 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500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5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капитанов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Огромные участки суши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Что такое материк?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Тихий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Самый большой океан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в земной коре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437448"/>
            <a:ext cx="6741491" cy="93980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Что такое подземное воды ?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Соленость, температура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412776"/>
            <a:ext cx="6417734" cy="93980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Свойства Мирового океана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Станция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Сообразилия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Станция  «Речная»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192</TotalTime>
  <Words>140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Тема урока</vt:lpstr>
      <vt:lpstr>   Все природные воды, где бы они не находились, теснейшим образом связаны между собой и представляют единое целое.                                      В.И.Вернадский </vt:lpstr>
      <vt:lpstr>Конкурс капитанов</vt:lpstr>
      <vt:lpstr>Огромные участки суши</vt:lpstr>
      <vt:lpstr>Тихий</vt:lpstr>
      <vt:lpstr>Вода в земной коре</vt:lpstr>
      <vt:lpstr>Соленость, температура</vt:lpstr>
      <vt:lpstr>Станция «Сообразилия»       </vt:lpstr>
      <vt:lpstr>Станция  «Речная»</vt:lpstr>
      <vt:lpstr>Презентация PowerPoint</vt:lpstr>
      <vt:lpstr>Станция Озерная</vt:lpstr>
      <vt:lpstr>Озеро Байкал </vt:lpstr>
      <vt:lpstr>Станция Водопад</vt:lpstr>
      <vt:lpstr>Водопад Виктория</vt:lpstr>
      <vt:lpstr>«Виктория» - один из самых необычных водопадов мира, расположенный в Африке. </vt:lpstr>
      <vt:lpstr>Виктория-единственный в мире водопад, имеющий длину более километра и высоту больше ста метров.</vt:lpstr>
      <vt:lpstr>Водопад Виктория</vt:lpstr>
      <vt:lpstr>Станция Земля </vt:lpstr>
      <vt:lpstr>Воды суши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user</dc:creator>
  <cp:lastModifiedBy>user</cp:lastModifiedBy>
  <cp:revision>13</cp:revision>
  <dcterms:created xsi:type="dcterms:W3CDTF">2014-01-27T09:54:07Z</dcterms:created>
  <dcterms:modified xsi:type="dcterms:W3CDTF">2014-02-04T14:19:17Z</dcterms:modified>
</cp:coreProperties>
</file>