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ECB29B1-A41F-445E-9724-F2F98E277B18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D1E0E5C-9582-4437-B446-2544F4904F8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938" y="2604912"/>
            <a:ext cx="8229600" cy="11430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ЛИШНЕЕ???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0ac_26160a7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714752"/>
            <a:ext cx="3786214" cy="2728279"/>
          </a:xfrm>
          <a:prstGeom prst="rect">
            <a:avLst/>
          </a:prstGeom>
        </p:spPr>
      </p:pic>
      <p:pic>
        <p:nvPicPr>
          <p:cNvPr id="6" name="Рисунок 5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0042"/>
            <a:ext cx="3764844" cy="2714644"/>
          </a:xfrm>
          <a:prstGeom prst="rect">
            <a:avLst/>
          </a:prstGeo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14752"/>
            <a:ext cx="3907720" cy="2786082"/>
          </a:xfrm>
          <a:prstGeom prst="rect">
            <a:avLst/>
          </a:prstGeom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48" y="500042"/>
            <a:ext cx="3575385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mpush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3500462" cy="2571768"/>
          </a:xfrm>
          <a:prstGeom prst="rect">
            <a:avLst/>
          </a:prstGeom>
        </p:spPr>
      </p:pic>
      <p:pic>
        <p:nvPicPr>
          <p:cNvPr id="5" name="Рисунок 4" descr="mon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752634"/>
            <a:ext cx="3357586" cy="2676366"/>
          </a:xfrm>
          <a:prstGeom prst="rect">
            <a:avLst/>
          </a:prstGeom>
        </p:spPr>
      </p:pic>
      <p:pic>
        <p:nvPicPr>
          <p:cNvPr id="8" name="Рисунок 7" descr="b7bfcc1b0e995f695b979401157e5ea1_h-7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786190"/>
            <a:ext cx="3500462" cy="2643186"/>
          </a:xfrm>
          <a:prstGeom prst="rect">
            <a:avLst/>
          </a:prstGeom>
        </p:spPr>
      </p:pic>
      <p:pic>
        <p:nvPicPr>
          <p:cNvPr id="10" name="Рисунок 9" descr="pi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857628"/>
            <a:ext cx="34290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1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643314"/>
            <a:ext cx="3643338" cy="2786082"/>
          </a:xfrm>
          <a:prstGeom prst="rect">
            <a:avLst/>
          </a:prstGeom>
        </p:spPr>
      </p:pic>
      <p:pic>
        <p:nvPicPr>
          <p:cNvPr id="4" name="Рисунок 3" descr="r2_cs623929.vk.me_64zCnFMq4XY_d3daf2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643314"/>
            <a:ext cx="3714776" cy="2786082"/>
          </a:xfrm>
          <a:prstGeom prst="rect">
            <a:avLst/>
          </a:prstGeom>
        </p:spPr>
      </p:pic>
      <p:pic>
        <p:nvPicPr>
          <p:cNvPr id="5" name="Рисунок 4" descr="most-al-nevsk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71481"/>
            <a:ext cx="3714776" cy="2662432"/>
          </a:xfrm>
          <a:prstGeom prst="rect">
            <a:avLst/>
          </a:prstGeom>
        </p:spPr>
      </p:pic>
      <p:pic>
        <p:nvPicPr>
          <p:cNvPr id="8" name="Рисунок 7" descr="76562124_1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642918"/>
            <a:ext cx="3643338" cy="2624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zanskiy-so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3683026" cy="2571768"/>
          </a:xfrm>
          <a:prstGeom prst="rect">
            <a:avLst/>
          </a:prstGeom>
        </p:spPr>
      </p:pic>
      <p:pic>
        <p:nvPicPr>
          <p:cNvPr id="3" name="Рисунок 2" descr="4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71480"/>
            <a:ext cx="3714776" cy="2571768"/>
          </a:xfrm>
          <a:prstGeom prst="rect">
            <a:avLst/>
          </a:prstGeom>
        </p:spPr>
      </p:pic>
      <p:pic>
        <p:nvPicPr>
          <p:cNvPr id="4" name="Рисунок 3" descr="378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524548"/>
            <a:ext cx="3786214" cy="2690534"/>
          </a:xfrm>
          <a:prstGeom prst="rect">
            <a:avLst/>
          </a:prstGeom>
        </p:spPr>
      </p:pic>
      <p:pic>
        <p:nvPicPr>
          <p:cNvPr id="8" name="Рисунок 7" descr="2-1-arch_19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500438"/>
            <a:ext cx="371477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358246" cy="15716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800" b="1" dirty="0" smtClean="0"/>
              <a:t>МОЛОДЦЫ!!!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</TotalTime>
  <Words>5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ЧТО ЛИШНЕЕ???</vt:lpstr>
      <vt:lpstr>Слайд 2</vt:lpstr>
      <vt:lpstr>Слайд 3</vt:lpstr>
      <vt:lpstr>Слайд 4</vt:lpstr>
      <vt:lpstr>Слайд 5</vt:lpstr>
      <vt:lpstr>МОЛОДЦЫ!!!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Polyna</dc:creator>
  <cp:lastModifiedBy>Polyna</cp:lastModifiedBy>
  <cp:revision>5</cp:revision>
  <dcterms:created xsi:type="dcterms:W3CDTF">2016-10-28T19:11:37Z</dcterms:created>
  <dcterms:modified xsi:type="dcterms:W3CDTF">2016-10-28T19:59:55Z</dcterms:modified>
</cp:coreProperties>
</file>