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2B957-0CB9-417C-B0D6-6FF97C863D2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23CA-81D0-4BD0-96CF-EB70F515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0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D23CA-81D0-4BD0-96CF-EB70F515F3D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5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D23CA-81D0-4BD0-96CF-EB70F515F3D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5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1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9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3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2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9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9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3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4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3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E94E-1242-4AD8-A63B-10E9ED98DA6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08DA-1E73-4EDA-A35C-FE695D023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6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36450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Урок – исследование по повести </a:t>
            </a:r>
            <a:b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А.С. Пушкина «Капитанская дочка» 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021288"/>
            <a:ext cx="912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 опыта работы учителя высшей категории ГБОУ СОШ  №278 г. Москвы Гололобовой Л.А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0" name="Picture 6" descr="http://content.foto.mail.ru/mail/talanma/_answers/i-5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27313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fachildren.ru/images/popsochinenie/Page_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355"/>
            <a:ext cx="4211960" cy="45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36274"/>
            <a:ext cx="849937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Гринёв обращается к бродяге «брат». Нарушаются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оциальные условия. Люди, пережившие неприятное,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пасное приключение, становятся ближе друг к другу,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увствуют особую общность, объединяющую их: все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мертны, жизнь каждого хрупка, без различий званий и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возраста, - все под Богом ходим…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Души соприкоснулись…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но нужно слово, которое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объединит, и Гринёв находит его: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брат, братство…, единение душ…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10.proshkolu.ru/content/media/pic/std/4000000/3389000/3388181-4f49b5d166902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7813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620688"/>
            <a:ext cx="5272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вожатый? Как откликается?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348880"/>
            <a:ext cx="55906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услышано. На приглашение к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ратству и ответ соответствующий: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аскрылся сразу, пожаловался, почти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Исповедался.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437112"/>
            <a:ext cx="504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зарождается между героями?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409" y="5708492"/>
            <a:ext cx="725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благодарности, сочувствия, понимания…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66552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Обратимся к эпизоду 2) «Заячий тулуп»</a:t>
            </a:r>
          </a:p>
          <a:p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два отношения к человеку мы видим?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Савельич  -  Гринёв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90171" y="2991653"/>
            <a:ext cx="652373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64088" y="2893508"/>
            <a:ext cx="9144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7704" y="3212976"/>
            <a:ext cx="1508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1248" y="3429000"/>
            <a:ext cx="1198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lub443.ru/arc/uploads/52/post-1276117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0"/>
            <a:ext cx="27336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6834" y="447055"/>
            <a:ext cx="5746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ли Савельич? Так ли уж необходим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 вожатому тулуп? Какую роль он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играет, что символизирует?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6834" y="1628800"/>
            <a:ext cx="60007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 и не прав. И не оспаривает вожатый </a:t>
            </a: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правды Савельича-мол, пропьёт «в первом кабаке»</a:t>
            </a:r>
          </a:p>
          <a:p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одаренный новый тулуп так же, как и старый:</a:t>
            </a: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сам про себя, что слаб, страстен и подчас</a:t>
            </a: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отвечает за себя… Однако: «это, старинушка,</a:t>
            </a:r>
          </a:p>
          <a:p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не твоя печаль…»</a:t>
            </a:r>
          </a:p>
          <a:p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60" y="4189869"/>
            <a:ext cx="928965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правды: одна тычет пальцем в духовную наготу другого, другая, всё видя,</a:t>
            </a:r>
          </a:p>
          <a:p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бы говорит: но ведь и он человек…Тут не в тулупе дело. Тут впервые </a:t>
            </a: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промелькнуло между офицером Гринёвым и беглым казаком нечто иное…</a:t>
            </a: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благодарности Петра не просто благодарность. Тут больше. Тут жалость,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илосердие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уважение. Уважение к человеку, к его достоинству. И человеку </a:t>
            </a:r>
          </a:p>
          <a:p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олодно. Всё это почувствовал беглый казак и поэтому так радуется подарку:</a:t>
            </a: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«Награди вас Господь за вашу добродетель…» И завязались между нашими </a:t>
            </a: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героями таинственные отношения, где нет ни бедных, ни богатых…</a:t>
            </a:r>
          </a:p>
          <a:p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manofdepravity.com/wp-content/uploads/2011/12/gods-t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476672"/>
            <a:ext cx="2884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чём основаны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отношения?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943100"/>
            <a:ext cx="2340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милосердии.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221088"/>
            <a:ext cx="8929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Милость – доброе, человеколюбивое отношение.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Милосердие- готовность помочь кому-нибудь или простить из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острадания, человеколюбие.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ochit.ru/pars_docs/refs/77/76850/76850_html_m39a514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9" y="0"/>
            <a:ext cx="3582077" cy="51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620688"/>
            <a:ext cx="3997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урок получили герои?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2204864"/>
            <a:ext cx="5565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человечности, доброты; ведь так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 разглядеть, почувствовать в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ругом человеке человека, собрата и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ротянуть ему руку.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6460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встреча.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Глава 7 «Приступ».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 казни.</a:t>
            </a:r>
            <a:endParaRPr lang="ru-RU" sz="3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91683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ведёт себя Гринёв во время казни?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198161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честью.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99695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понятие?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077072"/>
            <a:ext cx="5436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– внутреннее нравственное достоинство человека,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облесть, честность, благородство души и чистая совесть.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forum.tomsk.ru/attaches/1412535/28354567/13494150218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2996952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s47.radikal.ru/i116/1210/c1/867b9c221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099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92696"/>
            <a:ext cx="4644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спасло Гринёва от гибели?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помилован Пугачёвым?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Соразмерна ли благодарность?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377719" y="4077072"/>
            <a:ext cx="53087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377719" y="4509120"/>
            <a:ext cx="52430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793" y="2046039"/>
            <a:ext cx="6444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вина,</a:t>
            </a:r>
          </a:p>
          <a:p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аячий тулуп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8593" y="3532366"/>
            <a:ext cx="3536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изнь, подаренная </a:t>
            </a:r>
          </a:p>
          <a:p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фицеру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противного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42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.zn.ua/media/images/original/May2013/61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0"/>
            <a:ext cx="58197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836712"/>
            <a:ext cx="3512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правила мены?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управляет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Пугачёвым?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21088"/>
            <a:ext cx="9459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Разглядел однажды Гринёв в Пугачёве человека, обратился к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внутреннему человеку и не может забыть об этом и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Пугачёв. Забыть – значит перечеркнуть то «касание душ»,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оторое было при первой встрече; забыть – значит уничтожить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самое святое. А отсюда: «Казнить так казнить,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иловать так миловать».</a:t>
            </a:r>
          </a:p>
          <a:p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telek.by/movie/kadr/6097/2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3"/>
            <a:ext cx="27241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or.edu.27.ru/dlrstore/c4dd21f7-2589-ac6b-50da-e5e6c86aa51c/images/grinevgi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603449"/>
            <a:ext cx="25622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3792" y="260648"/>
            <a:ext cx="4836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Гринёв не признаёт в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Пугачёве царя? Почему не может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оступиться честью даже ради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спасения жизни?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3792" y="2204864"/>
            <a:ext cx="6467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принципиальное понятие.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поступает так из чувства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нравственного долга, потому что не может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оступить иначе, считая это для себя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нормой (вспомним эпиграф).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4252446"/>
            <a:ext cx="8802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почему Пугачёв опускает руку и отменяет казнь Гринёва.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только воспринял душевную красоту Петра, но нашёл в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ебе силы принести ей в жертву собственное самолюбие: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едь Гринёв не признаёт в нём государя.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41044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Тема «Четыре урока чести и милосердия» по повести А.С. Пушкина «Капитанская дочка»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http://900igr.net/datai/literatura/Pugachjov-Pushkin/0007-007-Glava-2-Vozhaty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694826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img1.liveinternet.ru/images/attach/b/3/15/720/15720431_6144974_SHpagi_duyelnuye_Angl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620688"/>
            <a:ext cx="35995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Урок, который извлекли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герои?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293096"/>
            <a:ext cx="8440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урок милосердия, умения приподняться над своим «я»,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мирить гордыню (великий грех); дать властвовать тому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лучшему, что есть в душе каждого: чести, доброте,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признанию чужих принципов.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663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встреча.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8 «Незваный гость».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 «В ставке Пугачёва».</a:t>
            </a:r>
            <a:endParaRPr lang="ru-RU" sz="3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845" y="1132296"/>
            <a:ext cx="745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Обращаемся к тексту: «Мы остались глаз на глаз…»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film.arjlover.net/ap/kapitanskaja.dochka.avi/kapitanskaja.dochka.avi.image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6207193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1593962"/>
            <a:ext cx="3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засмеялись оба?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80" y="2029567"/>
            <a:ext cx="84780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Разрушилась стена отчуждённости. На время сброшено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бремя условностей, наедине друг с другом остались не глава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рестьянского восстания, не Пётр Фёдорович и не офицер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царской армии, его противник, а человек с человеком.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6808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от слов: «Что, ваше благородие?...» до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искренность поразила Пугачёва…»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ubov\Desktop\капитанская дочка картинки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189"/>
            <a:ext cx="694826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6619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Гринёв говорил правду?</a:t>
            </a:r>
            <a:endParaRPr lang="ru-RU" sz="3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900igr.net/datas/literatura/Urok-Pushkin-Kapitanskaja-dochka/0010-010-Urok-Pushkin-Kapitanskaja-d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" y="2956488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8919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Пётр не умеет лгать. Наивность, детская незащищённость,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сердечная доброта и чистота помогают найти путь к сердцу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Пугачёва.                                             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Он сам человек прямой и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открытый и уважает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честных и мужественных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людей.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627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урок извлекли герои из этой встречи?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212" y="1700808"/>
            <a:ext cx="857228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нравственном поединке победителями оказываются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оба – Гринёв, оценивший свою человеческую и дворянскую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выше жизни, и Пугачёв, поднявшийся над амбициями.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тягостные условия, все преграды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преодолеваются теми, кто способен подняться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собой ради торжества того лучшего, что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есть в каждом человеческом сердце.</a:t>
            </a:r>
          </a:p>
          <a:p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carnagenews.ru/uploads/posts/2012-03/1331718987_VMP2158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9"/>
            <a:ext cx="468051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4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967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Четвёртая встреча.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11 «Мятежная слобода».</a:t>
            </a:r>
            <a:endParaRPr lang="ru-RU" sz="3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83921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Швабрин мерзок в своих поступках, оказывается человеком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чести и совести. Насильственно удерживает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Марью Ивановну. Гринёв решает выручить возлюбленную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рук перебежчика и пытается освободить её с помощью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Пугачёва. Почему?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velvet.by/files/userfiles/3452/Yemelyan%20Pugach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268605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005064"/>
            <a:ext cx="4059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Фигура вождя восстания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необыкновенна. Пётр невольно потянулся к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Пугачёву и увидел, понял,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очувствовал в нём и великодушие, и размах, и широту натуры.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5tv5.ru/frames/8155/f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-40208"/>
            <a:ext cx="5940425" cy="33000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28184" y="476672"/>
            <a:ext cx="31724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Швабрин обвиняет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Гринёва в том, что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 солгал Пугачёву о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Марье Ивановне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(Пугачёв не знает,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Маша – дочь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апитана Миронова).</a:t>
            </a:r>
          </a:p>
          <a:p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388350"/>
            <a:ext cx="8020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«Пугачёв устремил…огненные свои глаза…»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(Создаётся взрывоопасная ситуация).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Авторские ремарки заставляют задуматься о том, что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в душе Пугачёва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661248"/>
            <a:ext cx="2889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что происходит?</a:t>
            </a:r>
          </a:p>
          <a:p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198" y="-531440"/>
            <a:ext cx="10467782" cy="756083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history.sgu.ru/img/x1-z03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198" y="-490830"/>
            <a:ext cx="580072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868144" y="26252"/>
            <a:ext cx="148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681958" y="487917"/>
            <a:ext cx="0" cy="4338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2160" y="92174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едоумение (он в гневе)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9693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681958" y="2431017"/>
            <a:ext cx="0" cy="4834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08520" y="2200185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лицо его омрачилось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(оскорблён, ведь он так верил человеку, которого уже успел полюбить)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3912453"/>
            <a:ext cx="18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Наконец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876256" y="4374118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085184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смеясь (убеждается в правоте Гринёва; напряжение спадает)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5651956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отсюда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739554" y="5882788"/>
            <a:ext cx="116080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2987824" y="5701888"/>
            <a:ext cx="6045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«Ты мой благодетель. Доверши, как начал: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отпусти меня с бедной сиротою…»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6" grpId="0"/>
      <p:bldP spid="19" grpId="0"/>
      <p:bldP spid="26" grpId="0"/>
      <p:bldP spid="28" grpId="0"/>
      <p:bldP spid="20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9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900igr.net/datas/literatura/Urok-Kapitanskaja-dochka/0020-020-Urok-Kapitanskaja-d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"/>
            <a:ext cx="4355976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76672"/>
            <a:ext cx="4753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 этих словах? Кто может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стоять перед этой мольбой?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964595"/>
            <a:ext cx="4451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Пушкинскому Пугачёву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радостно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возвращаться к себе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стинному. И если возможны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между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врагами, то возможно всё.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365104"/>
            <a:ext cx="8878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людьми будет двигать любовь, милосердие, то весь ужас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гражданской войны отступит.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64" y="0"/>
            <a:ext cx="9337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ubov\Desktop\капитанская дочка картинки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64" y="18288"/>
            <a:ext cx="326313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692696"/>
            <a:ext cx="380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что чувствует Гринёв?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988840"/>
            <a:ext cx="5842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могу изъяснить то, что я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увствовал, расставаясь с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этим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ужасным человеком, извергом, злодеем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всех, кроме одного меня…»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prokoni.ru/art_img/Lermont/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64" y="3569319"/>
            <a:ext cx="6096000" cy="32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5216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1372126"/>
            <a:ext cx="914718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продолжить формирование навыка осознанного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и выразительного чтения;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- учиться устанавливать взаимосвязь между замыслом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автора и его воплощением в художественном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произведении  </a:t>
            </a:r>
          </a:p>
          <a:p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азвивающая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речь, работая над лексическим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значением слова</a:t>
            </a:r>
          </a:p>
          <a:p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оспитательная 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задуматься  над основополагающими нравственными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понятиями чести и милосердия, формирующими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личность человека, определяющими жизненные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ориентиры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theblazingcenter.com/wp-content/uploads/2013/06/033-handshake-upside-down-dra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48074"/>
            <a:ext cx="52387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188640"/>
            <a:ext cx="91627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за таинственные «чары» соединили беглого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казака, потрясающего основы государства, и молодого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офицера-дворянина? Что помогает героям во всех </a:t>
            </a:r>
          </a:p>
          <a:p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итуациях оставаться людьми? 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492896"/>
            <a:ext cx="8639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Присущее обоим благородство, сердечность, душевная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чистота, истинная гуманность, не связанная с сословными </a:t>
            </a:r>
          </a:p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ривычками.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84" y="0"/>
            <a:ext cx="929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ubov\Desktop\капитанская дочка картинк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84" y="-1100"/>
            <a:ext cx="6992563" cy="68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ubov\Desktop\капитанская дочка картинки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8"/>
            <a:ext cx="3131840" cy="22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260648"/>
            <a:ext cx="58369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 между тем странное чувство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отравляло мою радость: мысль о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злодее…»  (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«Арест»)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492896"/>
            <a:ext cx="818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Пётр Гринёв мысленно возвращается к Пугачёву?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717032"/>
            <a:ext cx="88788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Мысль о милосердии и сочувствии, которые проявил Пугачёв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неотступно возвращают Гринёва к мысли о нём, но не как о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самозванце, не как атамане бунтовщиков, а как о человеке,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был открыт добру. Милосердие ставит людей в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положение, где все едины, где нет ни господина, ни раба,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где враги – братья.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522" cy="688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humbs2.modthesims2.com/img/3/5/4/7/9/9/4/MTS2_Lunararc_1068382_sor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0661"/>
            <a:ext cx="61436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23924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Достигли ли мы цели исследования? Нашли ли </a:t>
            </a:r>
          </a:p>
          <a:p>
            <a:r>
              <a:rPr lang="ru-RU" sz="2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на поставленные в повести вопросы бытия? </a:t>
            </a:r>
          </a:p>
          <a:p>
            <a:r>
              <a:rPr lang="ru-RU" sz="2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что держаться в этой жизни, чтобы остаться </a:t>
            </a:r>
          </a:p>
          <a:p>
            <a:r>
              <a:rPr lang="ru-RU" sz="2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Человеком?</a:t>
            </a:r>
            <a:endParaRPr lang="ru-RU" sz="2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844824"/>
            <a:ext cx="647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во всех испытаниях остаться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Человеком, держаться надо за свою совесть,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честь, за милосердие.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71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86312" y="620688"/>
            <a:ext cx="6751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algn="ctr"/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Домашнее задание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5928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1. Проследить по тексту, куда ведёт путь </a:t>
            </a:r>
            <a:r>
              <a:rPr lang="ru-RU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немилосердия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путь злобы? (На примере образа Швабрина).</a:t>
            </a:r>
          </a:p>
          <a:p>
            <a:endParaRPr lang="ru-RU" sz="2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2. Подготовить вопросы для среза знаний (распечатка на руках).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5229200"/>
            <a:ext cx="4126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Желаю удачи!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4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2043" y="823036"/>
            <a:ext cx="4213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Эпиграфы к уроку</a:t>
            </a:r>
            <a:endParaRPr lang="ru-RU" sz="40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132856"/>
            <a:ext cx="4147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честь смолоду.</a:t>
            </a:r>
          </a:p>
          <a:p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Пословица </a:t>
            </a:r>
          </a:p>
          <a:p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Честного человека </a:t>
            </a:r>
          </a:p>
          <a:p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подвергнуть </a:t>
            </a:r>
          </a:p>
          <a:p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любым испытаниям,</a:t>
            </a:r>
          </a:p>
          <a:p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не обесчестить.</a:t>
            </a:r>
          </a:p>
          <a:p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А.П. Чехов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http://900igr.net/datai/istorija/Pugachjov-Emeljan/0033-040-Pushkin-izobrazhaet-Emeljana-Pugacheva-ne-tolko-kak-predvoditel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" y="1752598"/>
            <a:ext cx="4581525" cy="51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План исследования</a:t>
            </a:r>
          </a:p>
          <a:p>
            <a:pPr marL="514350" indent="-514350">
              <a:buAutoNum type="romanUcPeriod"/>
            </a:pP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встреча. Глава 2 «Вожатый».</a:t>
            </a:r>
          </a:p>
          <a:p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Разговор на постоялом дворе: </a:t>
            </a:r>
          </a:p>
          <a:p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а) чем интересен диалог; после каких событий происходит разговор?       (интонация обращения);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б) какими предстают перед нами герои, что их роднит, что зарождается между ними, как происходит «касание душ»;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в) какую роль играет «заячий тулуп»; что он символизирует;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г) различия в отношении к бродяге Савельича и Гринёва; прав ли старик; 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д) какой урок вынес каждый из героев от этой встречи.</a:t>
            </a:r>
          </a:p>
          <a:p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Вторая встреча. Глава 7 «Приступ».</a:t>
            </a:r>
          </a:p>
          <a:p>
            <a:pPr marL="457200" indent="-457200">
              <a:buAutoNum type="arabicPeriod"/>
            </a:pP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 казни: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а) что спасло Гринёва от гибели;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б) какое новое качество раскрывается в Гринёве;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в) почему Пётр не может поступиться честью даже ради спасения жизни;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г) как по-новому раскрывается Пугачёв;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д) урок встречи.</a:t>
            </a:r>
          </a:p>
          <a:p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804560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Третья встреча. Глава 8 «Незваный гость».</a:t>
            </a:r>
          </a:p>
          <a:p>
            <a:pPr marL="457200" indent="-457200">
              <a:buAutoNum type="arabicPeriod"/>
            </a:pP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совет у Пугачёва: </a:t>
            </a:r>
          </a:p>
          <a:p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а) что открыл для себя Гринёв, присутствуя на «военном совете»</a:t>
            </a:r>
          </a:p>
          <a:p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Пугачёва;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б) разговор наедине Петра и Пугачёва;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в) нравственный поединок героев;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г) какой урок вынесли герои повести.</a:t>
            </a:r>
          </a:p>
          <a:p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Четвёртая встреча. Глава 11 «Сирота».</a:t>
            </a:r>
          </a:p>
          <a:p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«За чем тебя Бог принёс?»: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почему попытка освободить Марью Ивановну из плена сменяется </a:t>
            </a:r>
          </a:p>
          <a:p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спасти её с помощью Пугачёва;</a:t>
            </a:r>
          </a:p>
          <a:p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как  раскрывается внутренний мир героев через ремарки автора;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решение по совести, какими становятся герои;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урок встречи.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notamedia.ru/static/user_files/gogoltv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0"/>
            <a:ext cx="5067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3" y="620688"/>
            <a:ext cx="49250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чести и милосердия для</a:t>
            </a: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А.С. Пушкина была принципиальной.</a:t>
            </a: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Исследуя историю прошлого, он обращается к вечным истинам, чтобы решить во все эпохи современный </a:t>
            </a: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жить? За что держаться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трудные, переломные моменты </a:t>
            </a: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жизни? Чем руководствоваться, чтобы</a:t>
            </a:r>
          </a:p>
          <a:p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статься человеком?</a:t>
            </a: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Чести, как  таковой, оказывается </a:t>
            </a:r>
          </a:p>
          <a:p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едостаточно: жизнь со всеми её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7" y="4098563"/>
            <a:ext cx="90259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ротиворечиями оказывается сложнее. Честь сама по себе очень хрупка, сама </a:t>
            </a: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защиты. Если не оступишься, не смалодушничаешь сам, так на этот </a:t>
            </a: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всегда готова клевета . Именно об этом повесть «Капитанская дочка»,</a:t>
            </a:r>
          </a:p>
          <a:p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Пушкин даёт определённый ответ…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Держаться нужно за свою совесть, и </a:t>
            </a:r>
          </a:p>
          <a:p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поможет сохранить честь, держаться нужно за милосердие.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900igr.net/datas/literatura/Urok-Kapitanskaja-dochka/0020-020-Urok-Kapitanskaja-d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"/>
            <a:ext cx="4355976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s08.radikal.ru/i181/1001/5f/82ab6d420c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35597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9" y="772492"/>
            <a:ext cx="47670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у нас урок-исследование,</a:t>
            </a:r>
          </a:p>
          <a:p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 попытаемся найти ответы</a:t>
            </a:r>
          </a:p>
          <a:p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поставленные в повести вопросы. Обратимся к тексту </a:t>
            </a:r>
          </a:p>
          <a:p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и рассмотрим четыре встречи главных героев повести: повествователя и участника событий Петра Гринёва и предводителя крестьянского восстания Пугачёва. 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493712701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900igr.net/datai/literatura/Pugachjov-Pushkin/0007-007-Glava-2-Vozhaty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3282636"/>
            <a:ext cx="543609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6869" y="144310"/>
            <a:ext cx="858427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встреча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Глава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«Вожатый».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 1) «На постоялом дворе»</a:t>
            </a:r>
          </a:p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пережили герои?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происходит с людьми в такие минуты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жизни?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слово находит Гринёв в разговоре с Пугачёвым, чтобы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души соприкоснулись?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0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1947</Words>
  <Application>Microsoft Office PowerPoint</Application>
  <PresentationFormat>Экран (4:3)</PresentationFormat>
  <Paragraphs>304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Урок – исследование по повести  А.С. Пушкина «Капитанская дочка» </vt:lpstr>
      <vt:lpstr>Тема «Четыре урока чести и милосердия» по повести А.С. Пушкина «Капитанская дочка»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исследование по повести А.С. Пушкина «Капитанская доч</dc:title>
  <dc:creator>Lubov</dc:creator>
  <cp:lastModifiedBy>Lubov</cp:lastModifiedBy>
  <cp:revision>48</cp:revision>
  <dcterms:created xsi:type="dcterms:W3CDTF">2012-12-10T11:27:15Z</dcterms:created>
  <dcterms:modified xsi:type="dcterms:W3CDTF">2012-12-16T13:52:37Z</dcterms:modified>
</cp:coreProperties>
</file>