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3" r:id="rId5"/>
    <p:sldId id="258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780928"/>
            <a:ext cx="518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по правилам дорожного движения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7995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 </a:t>
            </a:r>
            <a:b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 </a:t>
            </a:r>
            <a:b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№16 "ИНТЕРЕС" </a:t>
            </a:r>
            <a:b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Люберецкий муниципальный район </a:t>
            </a:r>
            <a:b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</a:t>
            </a:r>
            <a:endParaRPr lang="ru-RU" i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4315" y="5013176"/>
            <a:ext cx="37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Мирошниченко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Романовна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9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slide.ru/images/12/18150/736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4" y="3510850"/>
            <a:ext cx="4470010" cy="33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49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7. Почему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пешеход на перекрёстке должен быть особенно внимателен и осторожен?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03" y="655821"/>
            <a:ext cx="7854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Перекресток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— это участок дороги, где пересекаются пути транспорта.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опасное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место.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перекрёстке пешеход должен быть особенно внимателен так как транспортные средства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едут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 нескольких сторон.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43" y="1556792"/>
            <a:ext cx="2970213" cy="2451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797818"/>
            <a:ext cx="56686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 перекрестке может быть светофор и регулировщик - например, инспектор ДПС со свистком и жезлом.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Он стоит в центре перекрестка, чтобы все его видели, и управляет движением. Такой перекресток, где есть светофоры или только регулировщик, называются 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регулируемым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то есть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управляемым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5" y="4566332"/>
            <a:ext cx="4545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переходе нерегулируемого перекрестка надо быть очень внимательным. Переходить его можно только под прямым углом к краю проезжей части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А лучше – обратиться к взрослым за помощью.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0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8.Почему нельзя перебегать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проезжую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часть?</a:t>
            </a:r>
          </a:p>
        </p:txBody>
      </p:sp>
      <p:pic>
        <p:nvPicPr>
          <p:cNvPr id="11266" name="Picture 2" descr="http://static4.read.ru/images/illustrations/136829438137212894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11920" cy="60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4725144"/>
            <a:ext cx="4411920" cy="130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2028" y="4738052"/>
            <a:ext cx="8064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Когда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человек бежит, он не может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сосредоточить  внимание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всём, что его  окружает.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Даже безопасная обстановка может за долю секунды измениться и стать опасной, так что человек, который бежит, не заметит этого. Когда бежишь можно споткнуться и упасть, особенно если дорога неровная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!!!! Никакое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транспортное средство, набравшее скорость,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не может остановиться сразу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а будет некоторое время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продолжать движение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8" name="Picture 4" descr="http://torgprice.ru/post/2014/02/pic/image05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9" y="980728"/>
            <a:ext cx="4120907" cy="2572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77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9.Почему надо остановиться на краю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тротуара,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перед тем как ступить на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проезжую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часть?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Перед переходом проезжей части, пешеход должен остановиться у края тротуара (не наступая на бордюр). Остановка нужна для того, чтобы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осмотреть проезжую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убедиться в отсутствии приближающегося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транпорта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справа и слева.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0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Составь рассказ о светофоре, назначении светофора , сигналы светофора и их значение, типы светофоров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ветофор: функции, виды, регулиров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78793"/>
            <a:ext cx="2501161" cy="13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170" y="1150395"/>
            <a:ext cx="530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мощное средство организации дорожного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5664" y="1914113"/>
            <a:ext cx="579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Helvetica Neue"/>
              </a:rPr>
              <a:t>Светофоры делятся</a:t>
            </a:r>
            <a:r>
              <a:rPr lang="ru-RU" dirty="0" smtClean="0">
                <a:latin typeface="Helvetica Neue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 Neue"/>
              </a:rPr>
              <a:t> </a:t>
            </a:r>
            <a:r>
              <a:rPr lang="ru-RU" dirty="0">
                <a:latin typeface="Helvetica Neue"/>
              </a:rPr>
              <a:t>транспортные, предназначенные для </a:t>
            </a:r>
            <a:r>
              <a:rPr lang="ru-RU" dirty="0" smtClean="0">
                <a:latin typeface="Helvetica Neue"/>
              </a:rPr>
              <a:t>транспорта;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Helvetica Neue"/>
              </a:rPr>
              <a:t>пешеходные</a:t>
            </a:r>
            <a:r>
              <a:rPr lang="ru-RU" dirty="0">
                <a:latin typeface="Helvetica Neue"/>
              </a:rPr>
              <a:t>;</a:t>
            </a:r>
            <a:endParaRPr lang="ru-RU" b="0" i="0" dirty="0">
              <a:effectLst/>
              <a:latin typeface="Helvetica Neue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45664" y="3114442"/>
            <a:ext cx="196258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Односекционные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двухсекционные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Трехсекционные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дополнительной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секцией</a:t>
            </a:r>
          </a:p>
        </p:txBody>
      </p:sp>
      <p:pic>
        <p:nvPicPr>
          <p:cNvPr id="2059" name="Picture 11" descr="http://festival.1september.ru/articles/563712/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4" y="3231829"/>
            <a:ext cx="247650" cy="2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festival.1september.ru/articles/563712/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4" y="3667661"/>
            <a:ext cx="2476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festival.1september.ru/articles/563712/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4" y="4437112"/>
            <a:ext cx="2476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festival.1september.ru/articles/563712/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4" y="5435162"/>
            <a:ext cx="4762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42184" y="27701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Светофоры могут быть с </a:t>
            </a:r>
            <a:r>
              <a:rPr lang="ru-RU" dirty="0" smtClean="0">
                <a:latin typeface="Helvetica Neue"/>
              </a:rPr>
              <a:t>вертикальным и  </a:t>
            </a:r>
            <a:r>
              <a:rPr lang="ru-RU" dirty="0">
                <a:latin typeface="Helvetica Neue"/>
              </a:rPr>
              <a:t>горизонтальным расположением сигналов 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42184" y="3925999"/>
            <a:ext cx="446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Пешеходный со звуковым сигналами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40448" y="47847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Красный – движение запрещено!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Желтый – предупреждает о смене сигналов светофора.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Helvetica Neue"/>
              </a:rPr>
              <a:t>Зеленый – разрешает движение транспорта и пешеходов.</a:t>
            </a:r>
            <a:endParaRPr lang="ru-RU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273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11.Каким автомобилям и в каких случаях всегда должны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уступить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дорогу пешеходы и другие автомобили?</a:t>
            </a:r>
          </a:p>
        </p:txBody>
      </p:sp>
      <p:pic>
        <p:nvPicPr>
          <p:cNvPr id="12292" name="Picture 4" descr="http://savelovskiyposad.ru/upload/resize_cache/iblock/928/300_0_1/928d8f40be4f12f0bc7c203e39929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6704"/>
            <a:ext cx="3717781" cy="21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cs623728.vk.me/v623728711/7bfa/V9uaK70Be0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9" y="134076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.ytimg.com/vi/j1J1AnJzqt8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843809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m.kommersant.ru/Issues.photo/DAILY/2007/165/KMO_085553_00369_1_t2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8322"/>
            <a:ext cx="2987051" cy="22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155" y="45015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приближении специального транспорта с включённым проблесковым маячком синего или красного цвета и звуковым сигналом воздержись от перехода проезжей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части!!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3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00" y="184666"/>
            <a:ext cx="9022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12.Как перейти на другую сторону дороги после выхода из автобуса или троллейбуса?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050" y="764704"/>
            <a:ext cx="8110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Надо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помнить: стоящий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троллейбус или автобус,из которого ты вышел, ни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сзади, ни спереди обходить нельзя. При выходе из транспорта нужно отойти на тротуар или обочину и переходить на другую сторону улицы  по пешеходному переходу.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990971"/>
            <a:ext cx="8028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Остановившийся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автобус или троллейбус сокращает обзор дороги; кроме того, люди здесь часто спешат и могут случайно вытолкнуть тебя на проезжую часть.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00" y="3058217"/>
            <a:ext cx="8230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Выйдя из автобуса, не выбегайте на дорогу. Подождите, пока автобус отъедет, и только потом, убедившись в отсутствии машин, переходите дорогу.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ello_html_35cecd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69" y="4005064"/>
            <a:ext cx="4272658" cy="246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7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Проанализируйте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, в какой момент пассажир превращается в пешехода.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980728"/>
            <a:ext cx="33873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дорожного движения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5159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Пешеход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— лицо, находящееся вне транспортного средства на дороге либо на пешеходной или велопешеходной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дорожке.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Лица, стоящие на остановке в ожидании автобуса, – это все еще пешеходы.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7091" y="149030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— лицо, кроме водителя, находящееся в транспортном средстве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а также лицо, которое входит в транспортное средство (садится на него) или выходит из транспортного средства (сходит с него).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789040"/>
            <a:ext cx="45720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садится в транспортное средство, оно из пешехода превращается в пассажира. 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49445" y="2993260"/>
            <a:ext cx="0" cy="795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59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14. Почему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для детей в до 12 лет не могут использоваться стандартные ремни безопасности, которые имеются в легковом автомобиле 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6900" y="1700808"/>
            <a:ext cx="7963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Дети до 12 лет должны ездить в специальных автокреслах, так как стандартный ремень находится на горле ребёнка а кресло уменьшает риск удушения ремнём.</a:t>
            </a:r>
          </a:p>
        </p:txBody>
      </p:sp>
      <p:pic>
        <p:nvPicPr>
          <p:cNvPr id="13314" name="Picture 2" descr="http://www.rescueathlete.com/pic/large-25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46" y="3068960"/>
            <a:ext cx="4274840" cy="30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0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15.Поразмышляйте, что такое «АЗБУКА ГОРОДА» ?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3156" y="1180440"/>
            <a:ext cx="270029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город, как букварь…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984397"/>
            <a:ext cx="468589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Улицы, проспекты и дороги – буквы алфавита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 rot="5400000">
            <a:off x="4783966" y="1608489"/>
            <a:ext cx="1216152" cy="2743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05987" y="1430487"/>
            <a:ext cx="2882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мой город дает мне урок…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9476" y="2736536"/>
            <a:ext cx="41879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рядом со мной – знаки кругом…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7482" y="3627313"/>
            <a:ext cx="41542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дорогу перейти, где остановиться…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2369" y="4635458"/>
            <a:ext cx="62853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Азбуку города учу я всегда чтобы со мной не случилась беда!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97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Значение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дорожных знаков для пешеходов и водителей.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Знаки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 дорогах существуют, прежде всего, для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регулирования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дорожного движения автотранспортных средств 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пешеходов.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Значение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знаков дорожного движения огромно. Без них было бы невозможно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установить порядок на дорогах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предупредить пешеходов и водителей о возможных помехах при движении. Для обеспечения безопасности движения все участники дорожного движения должны изучать правила и неукоснительно следовать им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Знаки дорожного движения четко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разграничивают пешеходную зону и территорию для транспорта. Соблюдая правила,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можно избежать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многих опасных для жизни ситуаций. </a:t>
            </a:r>
          </a:p>
        </p:txBody>
      </p:sp>
    </p:spTree>
    <p:extLst>
      <p:ext uri="{BB962C8B-B14F-4D97-AF65-F5344CB8AC3E}">
        <p14:creationId xmlns:p14="http://schemas.microsoft.com/office/powerpoint/2010/main" val="387639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82" y="620688"/>
            <a:ext cx="2614439" cy="271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89679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 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всех дорогах есть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светофоры и пешеходные переходы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Люди должны соблюдать правила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переходить дорогу на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горящий зелёный свет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стоять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красном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чтобы их не сбила машина,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ещё люди должны переходить дорогу в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специально отведённых местах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(пешеходный переход - зебра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).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78935"/>
            <a:ext cx="2392685" cy="298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17097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переходе дороги и движении по обочинам или краю проезжей части в темное время суток или в условиях недостаточной видимости пешеходам рекомендуется, а вне населенных пунктов пешеходы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обязаны иметь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при себе предметы со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световозвращающими элементами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обеспечивать видимость этих предметов водителями транспортных ср</a:t>
            </a:r>
            <a:r>
              <a:rPr lang="ru-RU"/>
              <a:t>едств.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3877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1.Как достигается безопасность движения пешеходов на проезжей части</a:t>
            </a:r>
            <a:r>
              <a:rPr lang="ru-RU" b="1" u="sng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976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avto-flot.ru/img/blog/ostanovka%20tramv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88602"/>
            <a:ext cx="2326128" cy="15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80" y="0"/>
            <a:ext cx="8586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17.Какие дорожные знаки необходимо знать пешеходу в первую очередь 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2910286"/>
            <a:ext cx="23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3591" y="5645603"/>
            <a:ext cx="3409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Движение пешеходов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41404"/>
            <a:ext cx="3519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Подземный пешеходный переход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805264"/>
            <a:ext cx="459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Место остановки общественного транспорта</a:t>
            </a:r>
          </a:p>
        </p:txBody>
      </p:sp>
      <p:pic>
        <p:nvPicPr>
          <p:cNvPr id="14338" name="Picture 2" descr="http://avto-flot.ru/img/blog/peshehodnyi%20pereho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30" y="955065"/>
            <a:ext cx="2779068" cy="17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avto-flot.ru/img/blog/peshehodam%20zapresheno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75923"/>
            <a:ext cx="2997857" cy="20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avto-flot.ru/img/blog/podzemnyi%20pereh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" y="602418"/>
            <a:ext cx="3196965" cy="21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avto-flot.ru/img/blog/ostanovka%20avtobusa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602"/>
            <a:ext cx="2094841" cy="14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avto-flot.ru/img/blog/ostanovka%20taks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88602"/>
            <a:ext cx="2044452" cy="148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18.Опасность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около проезжей части и железнодорожных путей.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880" y="836712"/>
            <a:ext cx="80615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Играя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около проезжей части, ребенок может увлечься и выскочить на дорогу, попасть под проезжающую машину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Когда играешь с мячом вблизи проезжей части  мяч может выскочить на дорогу, погнавшись за ним, можно попасть под машину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Нельзя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ни стоять, ни идти возле самого полотна. Экспрессы мчаться с такой скоростью, что пешехода может втянуть под вагон потоком воздуха или ударить камнем, выброшенным с полотна тем же потоком. По той же причине запрещено играть вблизи железнодорожных путей. Бывают случаи, когда дети играют на путях, ходят по рельсам, а в зимнее время катаются на санках и лыжах с железнодорожной насыпи. Это может привести к несчастным случаям, так как заигравшись, легко не заметить приближающегося поезда</a:t>
            </a:r>
            <a:r>
              <a:rPr lang="ru-RU"/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51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Какие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правила нужно соблюдать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пешеходу,чтобы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уменьшить риск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дорожно-транспортного происшествия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 переходе проезжей части?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14" y="980728"/>
            <a:ext cx="8718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 проезжую часть выходите только после того, как убедитесь в отсутствии приближающегося транспорта и слева и справа.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8" y="1772816"/>
            <a:ext cx="7947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Опасно выезжать на проезжую часть на скейтах и роликовых коньках.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14" y="2348880"/>
            <a:ext cx="8070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выбегать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дорогу вне зоны пешеходного перехода, в этом месте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водитель не ожидает пешеходов и не сможет мгновенно остановить автомобиль.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18" y="3412683"/>
            <a:ext cx="8568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Опасно играть в мяч и другие игры рядом с проезжей частью, лучше это делать во дворе или на детской площадке.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5877" y="4869160"/>
            <a:ext cx="360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Умей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пользоваться светофором</a:t>
            </a:r>
            <a:r>
              <a:rPr lang="ru-RU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34" y="4061730"/>
            <a:ext cx="854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Выйдя на улицу, юный пешеход должен вежливо передвигаться только по тротуару или обочине!</a:t>
            </a:r>
          </a:p>
        </p:txBody>
      </p:sp>
      <p:pic>
        <p:nvPicPr>
          <p:cNvPr id="18434" name="Picture 2" descr="hello_html_3d09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86" y="4647860"/>
            <a:ext cx="2390776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6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0" y="38135"/>
            <a:ext cx="8863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20. Какие правила нужно соблюдать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пешеходу,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чтобы уменьшить риск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дорожно-транспортного происшествия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 дворе?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-103415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        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66" y="1052736"/>
            <a:ext cx="7175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н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 выбегать без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оглядки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из подъезда, 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арки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прятаться за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машины и под машиной, цепляться за 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них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778200" y="432184175"/>
            <a:ext cx="9144000" cy="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ные автомобили, густой кустарник,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хозяйственные постройки часто создают “слепыt”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зоны – места с ограниченной видимостью. В любом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самом благоустроенном дворе каждую минуту могут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появиться специальные машины, такие, как  “скорая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помощь”, машины обслуживающие жилую зону,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такси. Если машина едет в таких местах даже на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небольшой скорости, водитель может не успеть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среагировать, когда на его пути неожиданно окажется пешеход.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                                                                    Другая опасность – детские игры. Кажется,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                                                                    еще недавно для тебя двор был не столь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                                                                    страшен, потому что рядом всегда были родители и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                                                                    следили за каждым твоим шагом. Но ты подрос,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                                                                    стал более самостоятельным, на смену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                                                                    безобидным качелям  пришли мяч, ролики,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                                                                    скейт, велосипед, и нет уже рядом близких,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                                                                     страхующих тебя. Как быть?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58957350" y="0"/>
            <a:ext cx="9144000" cy="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1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54562350" y="302720375"/>
            <a:ext cx="9144000" cy="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8778200" y="2147483647"/>
            <a:ext cx="9144000" cy="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nt2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00" y="1798464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нание дорожных  опасностей  - «ловушек » повышенной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закрытый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обзор, неожиданный выход на проезжую часть, ошибочный прогноз, отвлечение внимания, «пустынная» улица, опасные действия пешехода в результате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испуга – помогут избежать опасностей, подстерегающих нас во дворе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ogopayta.ucoz.ru/p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7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2.Правила безопасности при езде на велосипеде.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877379"/>
            <a:ext cx="4550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Всегда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надевайте шлем , при катании на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велосипеде.Ношение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шлема уменьшает риск получения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головных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травм.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ciadopedal.com.br/blog/wp-content/uploads/2012/05/right_and_wr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13" y="797511"/>
            <a:ext cx="3088847" cy="14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02793"/>
            <a:ext cx="5652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Правильно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подавайте сигналы рукой при повороте, торможении и остановке. Вытянутая налево левая рука означает поворот налево, согнутая в локте вверх левая рука означает поворот направо, опущенная вниз левая рука означает остановку.</a:t>
            </a:r>
          </a:p>
        </p:txBody>
      </p:sp>
      <p:pic>
        <p:nvPicPr>
          <p:cNvPr id="2052" name="Picture 4" descr="http://*****/www/velopiter/images/pravb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36330"/>
            <a:ext cx="3338626" cy="12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3640" y="3933056"/>
            <a:ext cx="538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Никогда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не слушайте плеер при езде. Старайтесь держаться на дороге правой стороны.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7207" y="50482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 </a:t>
            </a:r>
            <a:r>
              <a:rPr lang="ru-RU" smtClean="0"/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велосипедистов должны двигаться в колонну по одному</a:t>
            </a:r>
            <a:r>
              <a:rPr lang="ru-RU"/>
              <a:t>.</a:t>
            </a:r>
          </a:p>
        </p:txBody>
      </p:sp>
      <p:pic>
        <p:nvPicPr>
          <p:cNvPr id="2054" name="Picture 6" descr="http://health-fitnes.ru/cimg/2015/041122/42251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57" y="4653136"/>
            <a:ext cx="2200752" cy="14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50277" y="2000772"/>
            <a:ext cx="936104" cy="20878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38781" y="2000772"/>
            <a:ext cx="936104" cy="20878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80856" y="2007424"/>
            <a:ext cx="936104" cy="20878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8798" y="738880"/>
            <a:ext cx="936104" cy="7386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734161" y="797511"/>
            <a:ext cx="773254" cy="6122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77302" y="654591"/>
            <a:ext cx="936104" cy="7386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848316" y="691379"/>
            <a:ext cx="848440" cy="5841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4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Придумайте рассказ, какие опасности могут подстерегать школьника, когда он торопится домой?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5167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Костя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опаздывал в школу. Он бежал к остановке, видя, что к ней приближается автобус. А ведь ему ещё нужно добежать до пешеходного перехода, чтобы перейти дорогу, но тогда он уж точно не успеет на него и опоздает в школу.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он побежал наискосок через дорогу, прямо перед приближающимся автомобилем, водитель успел отвернуть машину в сторону, но врезался в столб освещения. Посыпался звон битого стекла, у водителя были порезаны руки и лицо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Костя неподвижно застыл среди дороги, теперь он уже никуда не торопился. Его отвели в сторону, и он молча наблюдал, как водителю бинтуют руки и накладывают повязку на голову.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5299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Я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считаю, когда торопишься –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вокруг ничего не замечашь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Поэтому нужно быть очень внимательным.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2377020" cy="1939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656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55690"/>
            <a:ext cx="540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Если очень торопиться, то можно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споткнуться и упасть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Например, при переходе проезжей части.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Никакое транспортное средство, набравшее скорость,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не может остановиться сразу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а будет некоторое время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продолжать движение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Даже сильное торможение не в силах моментально остановить троллейбус или автомобиль. Таким образом, до полной остановки транспортное средство пройдёт ещё какое-то расстояние. Это расстояние, которое оно проходит с момента торможения до полной остановки, называется тормозным путём. Чем больше скорость, например, и вес автомобиля, тем его тормозной путь больше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mtClean="0"/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uch.znate.ru/tw_files2/urls_49/8/d-7119/7119_html_mc9b89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81" y="1494237"/>
            <a:ext cx="259228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-26020" y="4330264"/>
            <a:ext cx="6326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После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мы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чувствуете себя усталыми 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думаем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 множестве вещей по дороге – о делах, которые необходимо сделать, о том, как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проводить время с друзьями. Думая о многом,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мы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уделяете меньше внимания дороге.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Особенно внимательно надо осматривать улицу, когда на противоположной стороне находится родной дом, знакомые или когда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мы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переходите улицу вместе с другими детьми – именно в этих случаях легко не заметить машину.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56" y="-1496"/>
            <a:ext cx="91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3. Придумайте рассказ, какие опасности могут подстерегать школьника, когда он торопится домой?</a:t>
            </a:r>
          </a:p>
        </p:txBody>
      </p:sp>
    </p:spTree>
    <p:extLst>
      <p:ext uri="{BB962C8B-B14F-4D97-AF65-F5344CB8AC3E}">
        <p14:creationId xmlns:p14="http://schemas.microsoft.com/office/powerpoint/2010/main" val="426305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7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4.Городская  и загородная -- дорога что между ними общего и в чём их различия?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30" y="661905"/>
            <a:ext cx="6531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Городская дорога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предназначена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для движения городского транспорта вне жилых районов в полной изоляции от пешеходов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отделена от окружающих  застроек  полосами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озеленения или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ограждениями.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Тротуар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дороги городского типа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предназначенный для движения пешеходов и примыкающий к проезжей части или к велосипедной дорожке либо отделенный от них газоном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 дороге загородного типа он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отсутствует. За ненадобностью. А пешеходы осуществляют движение по обочинам.</a:t>
            </a:r>
          </a:p>
        </p:txBody>
      </p:sp>
      <p:pic>
        <p:nvPicPr>
          <p:cNvPr id="5122" name="Picture 2" descr="Доро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96" y="499772"/>
            <a:ext cx="1704543" cy="9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3054" y="3557939"/>
            <a:ext cx="69093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Загородная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дорога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чаще всего это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шоссе, трасса за населенными пунктами.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Элементы дороги загородного типа : проезжая  часть, обочина, кювет, пешеходная  дорожка.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Обочина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элемент дороги загородного типа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Обочина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используется для осуществления остановки и стоянки транспортных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средств.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Кювет  предохраняет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дорогу от разрушений водой. Это водоотводные канавы, которые тянутся по обеим сторонам дороги.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Обоч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57" y="3356992"/>
            <a:ext cx="1811045" cy="111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Тротуа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95" y="1700808"/>
            <a:ext cx="1830507" cy="11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6553390" y="1090108"/>
            <a:ext cx="9684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96372" y="2283586"/>
            <a:ext cx="14439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811079" y="4158105"/>
            <a:ext cx="1728192" cy="50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3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азделительная пол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036590" cy="16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азделительная пол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08" y="2492896"/>
            <a:ext cx="3180606" cy="17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56408"/>
            <a:ext cx="799288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u="sng" smtClean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на городской и загородной дороге может быть разделительная полоса. Это элемент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дороги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разделяющий смежные проезжие части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делается, например, для обеспечения наибольшей безопасности дорожного 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движения. Ведь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разделительная полоса делает минимальной возможность выезда на полосы, предназначенные для встречного движения.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805" y="4887744"/>
            <a:ext cx="81558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	Дорога  и городского типа и загородного типа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это часть земной суши или искусственно созданной поверхности (мост, эстакада, путепровод, переправа и пр.), которая предусмотрена для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движения  транспортных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включает в себя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проезжую часть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(или проезжие части – в зависимости от наличия разделительной полосы), поделенную на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полосы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7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. Какие элементы дороги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наиболее безопасны  для пешеходов и 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почему?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950" y="3151913"/>
            <a:ext cx="5026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Тротуары. 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служат для движения пешеходов. Пешеходы должны двигаться навстречу друг другу, придерживаясь в каждом направлении правой стороны. Играть, толкаться на тротуарах нельзя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170" name="Picture 2" descr="Фото3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97" y="557972"/>
            <a:ext cx="1616788" cy="12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Фото3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992118"/>
            <a:ext cx="1708430" cy="13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Admin\Рабочий стол\Екатерина\обж\Фото34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16" y="3652221"/>
            <a:ext cx="1738073" cy="16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3919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Наиболее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безопасны подземные и наземные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переходы, так как здесь отсутствует риск встречи с движущимся  транспортным средством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Знак 6.6 Подземный пешеходный перехо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21" y="1230712"/>
            <a:ext cx="1250899" cy="1250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Знак 6.7 Надземный пешеходный перехо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76" y="1230712"/>
            <a:ext cx="1289729" cy="1289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http://umvs.kr.ua/images/9/b/lnyj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19" y="3275221"/>
            <a:ext cx="2849936" cy="2673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330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talianakonechnaja.com/wp-content/uploads/2011/01/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49283"/>
            <a:ext cx="4264474" cy="24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768" y="116632"/>
            <a:ext cx="8622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Какие элементы дороги связаны с наибольшей опасностью для пешеходов и  почему?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407" y="979535"/>
            <a:ext cx="3600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Тротуар (безопасная часть дороги)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Проезжая часть для автомобилей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Разделительная полоса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442001"/>
            <a:ext cx="70474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Проезжая часть – самая опасная часть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что на ней тебя может сбить машина.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(нерегулируемый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пешеходный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местом, на котором следует быть предельно внимательным как пешеходам, так и водителям.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 моргающий сигнал светофора – указывает на то,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.то перекресток нерегулируемый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остановки — опасное место для взрослого и ребёнка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Остановившийся автобус или троллейбус сокращает обзор дороги; кроме того, люди здесь часто спешат и могут случайно вытолкнуть тебя на проезжую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27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766</Words>
  <Application>Microsoft Office PowerPoint</Application>
  <PresentationFormat>Экран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Мадмуазель</cp:lastModifiedBy>
  <cp:revision>36</cp:revision>
  <cp:lastPrinted>2015-10-12T05:03:10Z</cp:lastPrinted>
  <dcterms:created xsi:type="dcterms:W3CDTF">2015-10-08T17:36:31Z</dcterms:created>
  <dcterms:modified xsi:type="dcterms:W3CDTF">2016-11-29T20:09:00Z</dcterms:modified>
</cp:coreProperties>
</file>