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handoutMasterIdLst>
    <p:handoutMasterId r:id="rId7"/>
  </p:handoutMasterIdLst>
  <p:sldIdLst>
    <p:sldId id="257" r:id="rId2"/>
    <p:sldId id="256" r:id="rId3"/>
    <p:sldId id="258" r:id="rId4"/>
    <p:sldId id="259" r:id="rId5"/>
    <p:sldId id="260" r:id="rId6"/>
  </p:sldIdLst>
  <p:sldSz cx="6858000" cy="12192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824" y="-3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8BD83-4225-430C-8F84-7A05DF571871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87286-5FE4-42FA-947A-8B684B705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349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251200" y="2079877"/>
            <a:ext cx="3611126" cy="8877870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948268"/>
            <a:ext cx="4616035" cy="5554135"/>
          </a:xfrm>
        </p:spPr>
        <p:txBody>
          <a:bodyPr anchor="b">
            <a:normAutofit/>
          </a:bodyPr>
          <a:lstStyle>
            <a:lvl1pPr algn="l">
              <a:defRPr sz="33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6833543"/>
            <a:ext cx="3715688" cy="3401717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B6B2-CF5E-4385-8312-AB7A212A3216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0E19-C657-4C90-B274-9B544DD25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80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7992534"/>
            <a:ext cx="4916150" cy="27093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00050" y="948267"/>
            <a:ext cx="6057900" cy="5554133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1502" y="6833541"/>
            <a:ext cx="5460999" cy="8128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B6B2-CF5E-4385-8312-AB7A212A3216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0E19-C657-4C90-B274-9B544DD25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26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948267"/>
            <a:ext cx="6057900" cy="5147733"/>
          </a:xfrm>
        </p:spPr>
        <p:txBody>
          <a:bodyPr anchor="ctr">
            <a:normAutofit/>
          </a:bodyPr>
          <a:lstStyle>
            <a:lvl1pPr algn="l">
              <a:defRPr sz="21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7315200"/>
            <a:ext cx="4787664" cy="33866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B6B2-CF5E-4385-8312-AB7A212A3216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0E19-C657-4C90-B274-9B544DD25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092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13" y="948267"/>
            <a:ext cx="5144840" cy="5147733"/>
          </a:xfrm>
        </p:spPr>
        <p:txBody>
          <a:bodyPr anchor="ctr">
            <a:normAutofit/>
          </a:bodyPr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00101" y="6096000"/>
            <a:ext cx="4801850" cy="857956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7646347"/>
            <a:ext cx="4786771" cy="305552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B6B2-CF5E-4385-8312-AB7A212A3216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0E19-C657-4C90-B274-9B544DD2544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71451" y="1263331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2151" y="4921957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4337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6096000"/>
            <a:ext cx="4786771" cy="3017600"/>
          </a:xfrm>
        </p:spPr>
        <p:txBody>
          <a:bodyPr anchor="b">
            <a:normAutofit/>
          </a:bodyPr>
          <a:lstStyle>
            <a:lvl1pPr algn="l">
              <a:defRPr sz="21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9125299"/>
            <a:ext cx="4787664" cy="15765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B6B2-CF5E-4385-8312-AB7A212A3216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0E19-C657-4C90-B274-9B544DD25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37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13" y="948267"/>
            <a:ext cx="5144840" cy="5147733"/>
          </a:xfrm>
        </p:spPr>
        <p:txBody>
          <a:bodyPr anchor="ctr">
            <a:normAutofit/>
          </a:bodyPr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0" y="6908800"/>
            <a:ext cx="4786771" cy="186642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8805334"/>
            <a:ext cx="4786770" cy="189653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B6B2-CF5E-4385-8312-AB7A212A3216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0E19-C657-4C90-B274-9B544DD2544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71451" y="1263331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2151" y="4921957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4089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948267"/>
            <a:ext cx="5644244" cy="514773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0" y="6984061"/>
            <a:ext cx="4786771" cy="149013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8474197"/>
            <a:ext cx="4786770" cy="2227671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B6B2-CF5E-4385-8312-AB7A212A3216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0E19-C657-4C90-B274-9B544DD25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83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7992534"/>
            <a:ext cx="4916150" cy="2709333"/>
          </a:xfrm>
        </p:spPr>
        <p:txBody>
          <a:bodyPr>
            <a:normAutofit/>
          </a:bodyPr>
          <a:lstStyle>
            <a:lvl1pPr algn="l">
              <a:defRPr sz="2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1" y="948268"/>
            <a:ext cx="4916150" cy="669808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B6B2-CF5E-4385-8312-AB7A212A3216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0E19-C657-4C90-B274-9B544DD25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992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24804" y="948267"/>
            <a:ext cx="1533146" cy="7857067"/>
          </a:xfrm>
        </p:spPr>
        <p:txBody>
          <a:bodyPr vert="eaVert">
            <a:normAutofit/>
          </a:bodyPr>
          <a:lstStyle>
            <a:lvl1pPr>
              <a:defRPr sz="2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948267"/>
            <a:ext cx="4387509" cy="9753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B6B2-CF5E-4385-8312-AB7A212A3216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0E19-C657-4C90-B274-9B544DD25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3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7992534"/>
            <a:ext cx="4916150" cy="27093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1" y="948267"/>
            <a:ext cx="4916150" cy="66980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B6B2-CF5E-4385-8312-AB7A212A3216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0E19-C657-4C90-B274-9B544DD25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3522132"/>
            <a:ext cx="4801851" cy="4124208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7977482"/>
            <a:ext cx="4801850" cy="272438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B6B2-CF5E-4385-8312-AB7A212A3216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0E19-C657-4C90-B274-9B544DD25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87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7992534"/>
            <a:ext cx="4916150" cy="2709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00051" y="948267"/>
            <a:ext cx="2962475" cy="669807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3496771" y="948267"/>
            <a:ext cx="2961179" cy="6683022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B6B2-CF5E-4385-8312-AB7A212A3216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0E19-C657-4C90-B274-9B544DD25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18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7992534"/>
            <a:ext cx="4916150" cy="2709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1" y="948267"/>
            <a:ext cx="2787650" cy="1083733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" y="2032001"/>
            <a:ext cx="2959100" cy="561434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1263" y="1007534"/>
            <a:ext cx="2823038" cy="1024466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6772" y="2032000"/>
            <a:ext cx="2967529" cy="559928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B6B2-CF5E-4385-8312-AB7A212A3216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0E19-C657-4C90-B274-9B544DD25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782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7992534"/>
            <a:ext cx="4916150" cy="2709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B6B2-CF5E-4385-8312-AB7A212A3216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0E19-C657-4C90-B274-9B544DD25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78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B6B2-CF5E-4385-8312-AB7A212A3216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0E19-C657-4C90-B274-9B544DD25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9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0" y="948267"/>
            <a:ext cx="2400300" cy="2709333"/>
          </a:xfrm>
        </p:spPr>
        <p:txBody>
          <a:bodyPr anchor="b">
            <a:normAutofit/>
          </a:bodyPr>
          <a:lstStyle>
            <a:lvl1pPr algn="l">
              <a:defRPr sz="1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948267"/>
            <a:ext cx="3329066" cy="9753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0" y="3928538"/>
            <a:ext cx="2400300" cy="371780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B6B2-CF5E-4385-8312-AB7A212A3216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0E19-C657-4C90-B274-9B544DD25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34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850" y="2573867"/>
            <a:ext cx="2672444" cy="20320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1500" y="1625600"/>
            <a:ext cx="2460731" cy="85344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2021" y="4876800"/>
            <a:ext cx="2673167" cy="3702756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B6B2-CF5E-4385-8312-AB7A212A3216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0050" y="10972801"/>
            <a:ext cx="4358793" cy="64911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0E19-C657-4C90-B274-9B544DD25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2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accent1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003006" y="6923853"/>
            <a:ext cx="1852842" cy="4726281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051" y="7992534"/>
            <a:ext cx="4916150" cy="27093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948268"/>
            <a:ext cx="4916150" cy="6698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2684" y="10972806"/>
            <a:ext cx="900347" cy="64911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380B6B2-CF5E-4385-8312-AB7A212A3216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050" y="10972801"/>
            <a:ext cx="4358793" cy="64911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0820" y="9917295"/>
            <a:ext cx="642680" cy="1190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1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2520E19-C657-4C90-B274-9B544DD25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2521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123950"/>
            <a:ext cx="4972050" cy="3030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n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chemeClr val="tx1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n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chemeClr val="tx1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000" b="1" dirty="0" smtClean="0">
                <a:ln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chemeClr val="tx1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«Зимушка хрустальная»</a:t>
            </a:r>
            <a:r>
              <a:rPr lang="ru-RU" b="1" dirty="0" smtClean="0">
                <a:ln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chemeClr val="tx1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(оформление участка)</a:t>
            </a:r>
            <a:endParaRPr lang="ru-RU" sz="1400" dirty="0">
              <a:ln>
                <a:solidFill>
                  <a:schemeClr val="accent1"/>
                </a:solidFill>
              </a:ln>
              <a:effectLst>
                <a:outerShdw blurRad="50800" dist="50800" dir="5400000" algn="ctr" rotWithShape="0">
                  <a:schemeClr val="tx1">
                    <a:lumMod val="75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2675" y="8505825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для детей с нарушением ОДА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Тюшевская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Пономаренко М.А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10591800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Оренбург, 2015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4257675"/>
            <a:ext cx="5232400" cy="39243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0">
            <a:contourClr>
              <a:schemeClr val="accent3">
                <a:lumMod val="40000"/>
                <a:lumOff val="6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21067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3100" y="1476375"/>
            <a:ext cx="2257425" cy="1504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8675" y="1162050"/>
            <a:ext cx="5210175" cy="528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45" y="647700"/>
            <a:ext cx="5942033" cy="61150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07" y="7077075"/>
            <a:ext cx="5254418" cy="3914775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0">
            <a:contourClr>
              <a:schemeClr val="accent3">
                <a:lumMod val="40000"/>
                <a:lumOff val="6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38832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813" y="778943"/>
            <a:ext cx="4916488" cy="16404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13" y="2572117"/>
            <a:ext cx="3833790" cy="2247533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0">
            <a:contourClr>
              <a:schemeClr val="accent3">
                <a:lumMod val="40000"/>
                <a:lumOff val="60000"/>
              </a:schemeClr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7029451"/>
            <a:ext cx="3372242" cy="2152285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0">
            <a:contourClr>
              <a:schemeClr val="accent3">
                <a:lumMod val="40000"/>
                <a:lumOff val="60000"/>
              </a:schemeClr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818" y="8572502"/>
            <a:ext cx="3377342" cy="2019298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0">
            <a:contourClr>
              <a:schemeClr val="accent3">
                <a:lumMod val="60000"/>
                <a:lumOff val="40000"/>
              </a:schemeClr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67" y="4248151"/>
            <a:ext cx="3427055" cy="211455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0">
            <a:contourClr>
              <a:schemeClr val="accent3">
                <a:lumMod val="60000"/>
                <a:lumOff val="40000"/>
              </a:schemeClr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6495685"/>
            <a:ext cx="5252317" cy="101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83" y="1104900"/>
            <a:ext cx="5942033" cy="1500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42" y="2605495"/>
            <a:ext cx="4406899" cy="269040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0">
            <a:contourClr>
              <a:schemeClr val="accent3">
                <a:lumMod val="40000"/>
                <a:lumOff val="60000"/>
              </a:schemeClr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683" y="5448301"/>
            <a:ext cx="5485618" cy="76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1" y="6362701"/>
            <a:ext cx="4425951" cy="2536581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0">
            <a:contourClr>
              <a:schemeClr val="accent3">
                <a:lumMod val="40000"/>
                <a:lumOff val="60000"/>
              </a:schemeClr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966" y="9205507"/>
            <a:ext cx="5942033" cy="136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3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83" y="1181100"/>
            <a:ext cx="5942033" cy="60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83" y="2076450"/>
            <a:ext cx="4610100" cy="3133597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0">
            <a:contourClr>
              <a:schemeClr val="accent3">
                <a:lumMod val="40000"/>
                <a:lumOff val="60000"/>
              </a:schemeClr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882" y="5353050"/>
            <a:ext cx="5942033" cy="1885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2" y="7382003"/>
            <a:ext cx="3675868" cy="2589282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0">
            <a:contourClr>
              <a:schemeClr val="accent3">
                <a:lumMod val="40000"/>
                <a:lumOff val="60000"/>
              </a:schemeClr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39" y="8458201"/>
            <a:ext cx="2643462" cy="2114549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0">
            <a:contourClr>
              <a:schemeClr val="accent3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356786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92</TotalTime>
  <Words>29</Words>
  <Application>Microsoft Office PowerPoint</Application>
  <PresentationFormat>Широкоэкранный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18</cp:revision>
  <cp:lastPrinted>2015-06-01T16:31:31Z</cp:lastPrinted>
  <dcterms:created xsi:type="dcterms:W3CDTF">2015-04-08T16:16:54Z</dcterms:created>
  <dcterms:modified xsi:type="dcterms:W3CDTF">2016-11-24T14:09:16Z</dcterms:modified>
</cp:coreProperties>
</file>