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2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6450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http://ramki-vsem.ru/fony/ng/noviy-god-1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4" descr="http://foto-ramki.com/noviy/noviy-god4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941168"/>
            <a:ext cx="349945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http://s017.radikal.ru/i428/1111/c2/f5b444541cbb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12976"/>
            <a:ext cx="4762500" cy="2114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Рисунок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20F1-6A46-4496-AD0E-51CD8BD05A8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0564-12D9-435F-8438-067F4D35B38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http://img-fotki.yandex.ru/get/4421/104967700.61/0_763a9_d38a4adf_orig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" name="Picture 4" descr="http://foto-ramki.com/noviy/noviy-god40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3568" y="5338637"/>
            <a:ext cx="2999153" cy="1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3" r:id="rId5"/>
    <p:sldLayoutId id="2147483654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3600" b="0" u="none" strike="noStrike" kern="1200" cap="none" spc="0" normalizeH="0" baseline="0" noProof="0" dirty="0" smtClean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– класс по аппликации из салфеток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«Беленький зайка».</a:t>
            </a:r>
          </a:p>
          <a:p>
            <a:pPr algn="ctr">
              <a:buNone/>
            </a:pPr>
            <a:endParaRPr lang="ru-RU" sz="3600" dirty="0" smtClean="0"/>
          </a:p>
          <a:p>
            <a:pPr>
              <a:buNone/>
            </a:pPr>
            <a:r>
              <a:rPr lang="ru-RU" sz="2000" dirty="0" smtClean="0"/>
              <a:t>					</a:t>
            </a:r>
            <a:r>
              <a:rPr lang="ru-RU" sz="2000" b="1" dirty="0" smtClean="0"/>
              <a:t>Выполнили: дети 13 группы (4-5 лет) </a:t>
            </a:r>
          </a:p>
          <a:p>
            <a:pPr>
              <a:buNone/>
            </a:pPr>
            <a:r>
              <a:rPr lang="ru-RU" sz="2000" b="1" dirty="0" smtClean="0"/>
              <a:t>				под руководством воспитателя Зайцевой В.В.</a:t>
            </a:r>
          </a:p>
          <a:p>
            <a:pPr algn="ctr"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691680" y="2492896"/>
            <a:ext cx="4392488" cy="764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857232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общеобразовательное учреждение «Детский сад № 2 «Искорка».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Протвино, Московская область.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14314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 четырех квадратиков салфетки скатываем шарики (комочки), но не слишком плотно (шарик не должен раскрываться, но в тоже время быть совсем слегка "взъерошенным") и не смачивайте его во время скатывания водой.</a:t>
            </a:r>
            <a:endParaRPr lang="ru-RU" sz="2800" dirty="0"/>
          </a:p>
        </p:txBody>
      </p:sp>
      <p:pic>
        <p:nvPicPr>
          <p:cNvPr id="4" name="Содержимое 3" descr="IMG_8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456" y="3058322"/>
            <a:ext cx="3286150" cy="274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07459" y="3321839"/>
            <a:ext cx="38576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8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857496"/>
            <a:ext cx="257176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Наносим клей по контуру зайки и начинаем выкладывать белые комочки. Выложив контур одной части зайки (например можно начать с ушек) – заполняем комочками всю картинку. Стараемся выкладывать комочки плотно друг к другу.</a:t>
            </a:r>
            <a:endParaRPr lang="ru-RU" sz="2800" dirty="0"/>
          </a:p>
        </p:txBody>
      </p:sp>
      <p:pic>
        <p:nvPicPr>
          <p:cNvPr id="4" name="Содержимое 3" descr="IMG_8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928934"/>
            <a:ext cx="35719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8934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8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3786214" cy="283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1" y="428604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8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429001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83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1407" y="3429001"/>
            <a:ext cx="377030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858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Итак, наша поделка готова. Синий фон можно украсить снежинками из салфеток, ватой или блёстками.</a:t>
            </a:r>
            <a:endParaRPr lang="ru-RU" sz="2800" dirty="0"/>
          </a:p>
        </p:txBody>
      </p:sp>
      <p:pic>
        <p:nvPicPr>
          <p:cNvPr id="4" name="Содержимое 3" descr="IMG_8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6215105" cy="4268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229600" cy="35004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Наш зайка – работа несложная, но чрезвычайно кропотливая, она требует усидчивости и аккуратности. Он стал не только замечательным подарком для наших родителей, но и предметом гордости для детей, а так же послужил источником вдохновения, мотивирующим на создание новых шедевров. </a:t>
            </a:r>
            <a:r>
              <a:rPr lang="ru-RU" sz="2800" smtClean="0">
                <a:sym typeface="Wingdings" pitchFamily="2" charset="2"/>
              </a:rPr>
              <a:t>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043890" cy="484030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	Аппликация в переводе с латинского языка значит «прикладывание». Это очень древний вид искусства. Еще древние люди украшали аппликацией одежду, посуду, дома. Делали аппликации из бересты, войлока, ткани, кожи и бумаги. </a:t>
            </a:r>
          </a:p>
          <a:p>
            <a:pPr algn="ctr">
              <a:buNone/>
            </a:pPr>
            <a:r>
              <a:rPr lang="ru-RU" dirty="0" smtClean="0"/>
              <a:t>Аппликация — наиболее простой и доступный способ создания художественных работ, при котором сохраняется реалистическая основа самого изображения. У разных народов аппликация выполняется из самых разнообразных материалов.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95536" y="980728"/>
            <a:ext cx="4608512" cy="7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u="none" strike="noStrike" kern="1200" cap="none" spc="0" normalizeH="0" baseline="0" noProof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149080"/>
            <a:ext cx="6332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357298"/>
            <a:ext cx="7972452" cy="514353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ru-RU" dirty="0" smtClean="0"/>
              <a:t>Сегодня хочу предложить вашему вниманию очень простой мастер – класс для деток от 3-х лет и старше - аппликацию из салфеток. Это самая простая работа, которую можно сделать вместе с ребенком, используя данную технику. 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Аппликация из салфеток - занятие довольно увлекательное и к тому же очень полезное для развития детей. Этот вид творчества способствует тренировке мелкой моторики детских ручек, развитию цветового и тактильного восприятия, стимулирует воображение, формирует интерес к аппликациям и к работе с бумагой.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1670" y="214290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pic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2643174" y="1071546"/>
            <a:ext cx="3500462" cy="262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28662" y="3786190"/>
            <a:ext cx="7358114" cy="250033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Для аппликаций из скрученных салфеток используют обычные разноцветные бумажные салфетки, которые есть практически в каждом доме. В нашей аппликации мы используем белые и розовые салфетки.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0006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	Мы хотим вам предложить изготовить открытку к Новому году. В качестве материала для поделки открытки мы используем обыкновенные бумажные салфетки.</a:t>
            </a:r>
          </a:p>
          <a:p>
            <a:pPr algn="ctr">
              <a:buNone/>
            </a:pPr>
            <a:r>
              <a:rPr lang="ru-RU" dirty="0" smtClean="0"/>
              <a:t> Бумажные салфетки очень приятный материал для творчества. Работать с этим материалом одно удовольствие. Накрутив множество шариков из салфетки можно смастерить много красивых, ярких, оригинальных вещей. Эти невероятные вещи, делаются из материала, который можно найти в каждом доме, а в магазине стоит недорого.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00100" y="1428736"/>
            <a:ext cx="3000396" cy="4911741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/>
              <a:t>Необходимый материал: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Картон (синего цвета);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Клей ПВА;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Салфетки бумажные (белые, розовые);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Ножницы;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Шаблон изображения зайки;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Чёрный фломастер.</a:t>
            </a:r>
            <a:endParaRPr lang="ru-RU" sz="2000" b="1" dirty="0"/>
          </a:p>
        </p:txBody>
      </p:sp>
      <p:pic>
        <p:nvPicPr>
          <p:cNvPr id="9" name="Содержимое 8" descr="IMG_8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500174"/>
            <a:ext cx="300039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144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белом листе бумаги рисуем зайку, затем вырезаем его.</a:t>
            </a:r>
            <a:endParaRPr lang="ru-RU" sz="2800" dirty="0"/>
          </a:p>
        </p:txBody>
      </p:sp>
      <p:pic>
        <p:nvPicPr>
          <p:cNvPr id="4" name="Содержимое 3" descr="IMG_8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5024967" cy="376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972452" cy="12144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Аккуратно переносим его на картон синего цвета, хорошо прорисовывая контуры.</a:t>
            </a:r>
            <a:endParaRPr lang="ru-RU" sz="2800" dirty="0"/>
          </a:p>
        </p:txBody>
      </p:sp>
      <p:pic>
        <p:nvPicPr>
          <p:cNvPr id="4" name="Содержимое 3" descr="IMG_8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857364"/>
            <a:ext cx="5310717" cy="398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214446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Берем сразу несколько белых салфеток и разрезаем их на четыре равных полоски. Каждую полоску разрезаем три раза на квадратики со стороной примерно три на три см.</a:t>
            </a:r>
            <a:endParaRPr lang="ru-RU" sz="2800" dirty="0"/>
          </a:p>
        </p:txBody>
      </p:sp>
      <p:pic>
        <p:nvPicPr>
          <p:cNvPr id="8" name="Содержимое 7" descr="IMG_8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31329" y="2940452"/>
            <a:ext cx="3000396" cy="240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8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822167" y="2821775"/>
            <a:ext cx="3143272" cy="2643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8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786058"/>
            <a:ext cx="278608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259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На белом листе бумаги рисуем зайку, затем вырезаем его.</vt:lpstr>
      <vt:lpstr>Аккуратно переносим его на картон синего цвета, хорошо прорисовывая контуры.</vt:lpstr>
      <vt:lpstr>Берем сразу несколько белых салфеток и разрезаем их на четыре равных полоски. Каждую полоску разрезаем три раза на квадратики со стороной примерно три на три см.</vt:lpstr>
      <vt:lpstr>Из четырех квадратиков салфетки скатываем шарики (комочки), но не слишком плотно (шарик не должен раскрываться, но в тоже время быть совсем слегка "взъерошенным") и не смачивайте его во время скатывания водой.</vt:lpstr>
      <vt:lpstr>Наносим клей по контуру зайки и начинаем выкладывать белые комочки. Выложив контур одной части зайки (например можно начать с ушек) – заполняем комочками всю картинку. Стараемся выкладывать комочки плотно друг к другу.</vt:lpstr>
      <vt:lpstr>Слайд 12</vt:lpstr>
      <vt:lpstr>Итак, наша поделка готова. Синий фон можно украсить снежинками из салфеток, ватой или блёстками.</vt:lpstr>
      <vt:lpstr>Наш зайка – работа несложная, но чрезвычайно кропотливая, она требует усидчивости и аккуратности. Он стал не только замечательным подарком для наших родителей, но и предметом гордости для детей, а так же послужил источником вдохновения, мотивирующим на создание новых шедевров. 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Таня</dc:creator>
  <cp:lastModifiedBy>Сергей Зайцев</cp:lastModifiedBy>
  <cp:revision>28</cp:revision>
  <dcterms:created xsi:type="dcterms:W3CDTF">2015-11-17T17:31:08Z</dcterms:created>
  <dcterms:modified xsi:type="dcterms:W3CDTF">2016-01-25T16:39:30Z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2034725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