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4" r:id="rId9"/>
    <p:sldId id="267" r:id="rId10"/>
    <p:sldId id="266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3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33FF"/>
    <a:srgbClr val="0000CC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odoga.ru/foto/24/linii_siniy_fon_odnotonnyy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144000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349" y="1772816"/>
            <a:ext cx="80345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Презентация на тему: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КАК  ЗИМОЙ  ПОМОЧЬ  ПТИЦАМ!</a:t>
            </a:r>
            <a:endParaRPr lang="ru-RU" sz="40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5229200"/>
            <a:ext cx="2960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Составител</a:t>
            </a:r>
            <a:r>
              <a:rPr lang="ru-RU" sz="1400" b="1" i="1" dirty="0">
                <a:solidFill>
                  <a:srgbClr val="0070C0"/>
                </a:solidFill>
              </a:rPr>
              <a:t>ь</a:t>
            </a:r>
            <a:r>
              <a:rPr lang="ru-RU" sz="1400" b="1" i="1" dirty="0" smtClean="0">
                <a:solidFill>
                  <a:srgbClr val="0070C0"/>
                </a:solidFill>
              </a:rPr>
              <a:t>:</a:t>
            </a:r>
            <a:endParaRPr lang="ru-RU" sz="1400" b="1" i="1" dirty="0" smtClean="0">
              <a:solidFill>
                <a:srgbClr val="0070C0"/>
              </a:solidFill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Морозова </a:t>
            </a:r>
            <a:r>
              <a:rPr lang="ru-RU" sz="1400" b="1" i="1" dirty="0" smtClean="0">
                <a:solidFill>
                  <a:srgbClr val="0070C0"/>
                </a:solidFill>
              </a:rPr>
              <a:t>Татьяна Викторовна</a:t>
            </a:r>
          </a:p>
          <a:p>
            <a:r>
              <a:rPr lang="ru-RU" sz="1400" b="1" i="1" smtClean="0">
                <a:solidFill>
                  <a:srgbClr val="0070C0"/>
                </a:solidFill>
              </a:rPr>
              <a:t>Воспитатель </a:t>
            </a:r>
            <a:r>
              <a:rPr lang="ru-RU" sz="1400" b="1" i="1" dirty="0" smtClean="0">
                <a:solidFill>
                  <a:srgbClr val="0070C0"/>
                </a:solidFill>
              </a:rPr>
              <a:t>подготовительной </a:t>
            </a:r>
          </a:p>
          <a:p>
            <a:r>
              <a:rPr lang="ru-RU" sz="1400" b="1" i="1" dirty="0" smtClean="0">
                <a:solidFill>
                  <a:srgbClr val="0070C0"/>
                </a:solidFill>
              </a:rPr>
              <a:t>группы «Золушка»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708" y="6489303"/>
            <a:ext cx="1347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Москва 2016 г.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785" y="548680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Кормушка для еды – быстрая помощь </a:t>
            </a:r>
            <a:endParaRPr lang="ru-RU" sz="2800" b="1" i="1" dirty="0" smtClean="0">
              <a:solidFill>
                <a:srgbClr val="003366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изголодавшимся птицам!</a:t>
            </a:r>
          </a:p>
          <a:p>
            <a:pPr algn="ctr"/>
            <a:endParaRPr lang="ru-RU" sz="2800" b="1" i="1" dirty="0">
              <a:solidFill>
                <a:srgbClr val="003366"/>
              </a:solidFill>
              <a:latin typeface="Monotype Corsiva" pitchFamily="66" charset="0"/>
            </a:endParaRPr>
          </a:p>
          <a:p>
            <a:pPr algn="just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 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Можно сделать мини-закусочную из молочного пакета, прорезав в нем окошки, через которые птицы будут попадать внутрь. Верхнюю часть пакета склейте скотчем и закрепите петли из веревки. Простенькая птичья столовая готова, насыпьте в нее еду и вывешивайте в места скопления пернатых.</a:t>
            </a:r>
          </a:p>
          <a:p>
            <a:pPr algn="just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 Для 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изготовления кормушек подойдут обувные коробки, банки из-под детского питания, даже прошлогодняя тыква пригодится.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8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.t30p.ru/1b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4" y="736887"/>
            <a:ext cx="8255522" cy="5503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s018.radikal.ru/i524/1212/3a/37c57c3d1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6815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nov-pravda.ru/files/2015/02/podelkidoma.ru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373461" cy="483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freshdesignpedia.com/wp-content/uploads/bird-feeders-for-birds-self-build/birdhouses-build-cu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908719"/>
            <a:ext cx="3338025" cy="483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animalsfoto.com/photo/a6/a6369764cc3c18903f43df56ea7064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5" y="764704"/>
            <a:ext cx="7620000" cy="507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lookathome.ru/wp-content/uploads/2015/11/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052736"/>
            <a:ext cx="7293987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1.bp.blogspot.com/-Wcw57iuC34E/Tzf0PRp1juI/AAAAAAAAJLs/urqUlMVienI/s1600/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64257"/>
            <a:ext cx="7043049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animalreader.ru/wp-content/uploads/2015/02/privlech-v-sad-ptic-animal-reader.ru-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2" y="785130"/>
            <a:ext cx="7143165" cy="5184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1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polzavred.ru/wp-content/uploads/korm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67358"/>
            <a:ext cx="7195096" cy="539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miruponitke.info/images/320b9d37-7b7b-4683-b186-e53b0b1657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6" y="1124744"/>
            <a:ext cx="7560838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odoga.ru/foto/24/linii_siniy_fon_odnotonnyy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144000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666" y="1000291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003366"/>
                </a:solidFill>
                <a:latin typeface="Monotype Corsiva" pitchFamily="66" charset="0"/>
              </a:rPr>
              <a:t>          </a:t>
            </a:r>
            <a:r>
              <a:rPr lang="ru-RU" sz="2600" b="1" i="1" dirty="0">
                <a:solidFill>
                  <a:srgbClr val="003366"/>
                </a:solidFill>
                <a:latin typeface="Monotype Corsiva" pitchFamily="66" charset="0"/>
              </a:rPr>
              <a:t>Как приятно, открыв утром окно, впустить в комнату не только шум проходящих автомобилей, но и разноголосый гомон птиц. Но, чтобы каждый день радоваться щебетанью пернатых соседей, нужно позаботиться о них в зимние холода.</a:t>
            </a:r>
          </a:p>
          <a:p>
            <a:pPr algn="just"/>
            <a:endParaRPr lang="ru-RU" sz="2600" b="1" i="1" dirty="0">
              <a:solidFill>
                <a:srgbClr val="003366"/>
              </a:solidFill>
              <a:latin typeface="Monotype Corsiva" pitchFamily="66" charset="0"/>
            </a:endParaRPr>
          </a:p>
          <a:p>
            <a:pPr algn="just"/>
            <a:r>
              <a:rPr lang="ru-RU" sz="2600" b="1" i="1" dirty="0">
                <a:solidFill>
                  <a:srgbClr val="003366"/>
                </a:solidFill>
                <a:latin typeface="Monotype Corsiva" pitchFamily="66" charset="0"/>
              </a:rPr>
              <a:t>          Все больше птиц, в связи с теплой зимой, не улетают на зимовку. В городских парках и скверах селятся рябинники, чижи, щеглы, длиннохвостые синички, юркие поползни и пушистые яркие комочки – снегири. А воробьи, галки, голуби вообще перекочевывают к нам под окна. С утра до вечера птицы ищут себе пропитание, чтобы не замерзнуть в холодные ночи. Но бывает, что без помощи человека им не обойтись.</a:t>
            </a:r>
          </a:p>
        </p:txBody>
      </p:sp>
    </p:spTree>
    <p:extLst>
      <p:ext uri="{BB962C8B-B14F-4D97-AF65-F5344CB8AC3E}">
        <p14:creationId xmlns:p14="http://schemas.microsoft.com/office/powerpoint/2010/main" val="34794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obemum.ru/wp-content/uploads/2012/02/korm-pti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2" y="1484784"/>
            <a:ext cx="7920865" cy="336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8472" y="548680"/>
            <a:ext cx="741682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Помогаем птицам зимой – кормим с </a:t>
            </a:r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ладошки!</a:t>
            </a:r>
          </a:p>
          <a:p>
            <a:pPr algn="ctr"/>
            <a:endParaRPr lang="ru-RU" sz="2800" b="1" i="1" dirty="0">
              <a:solidFill>
                <a:srgbClr val="003366"/>
              </a:solidFill>
              <a:latin typeface="Monotype Corsiva" pitchFamily="66" charset="0"/>
            </a:endParaRPr>
          </a:p>
          <a:p>
            <a:pPr algn="just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  Вам 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хочется помочь птичкам пережить зиму, но нет возможности сделать кормушку? Есть много способов, чтобы подкормить пернатых, была бы охота. Подвесьте кусочек свежего сала к форточке или на ветке дерева во дворе дома. Выходя на прогулку, возьмите с собой семечек, крупы, хлеба, чтобы рассыпать угощение в ближайшем сквере. Птички издалека увидят человека, который хочет им помочь. Возможно, со временем, вы сможете присутствовать при их пиршестве – они не будут улетать при вашем приближении.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2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С лад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59" y="908833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531" y="404664"/>
            <a:ext cx="813690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Помогаем птицам зимой – выбираем правильный корм</a:t>
            </a:r>
          </a:p>
          <a:p>
            <a:pPr algn="just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 </a:t>
            </a:r>
          </a:p>
          <a:p>
            <a:pPr algn="just"/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 </a:t>
            </a:r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Зимой 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птицам необходим корм, который моментально насытит их, придаст сил, выносливости. Хорошо, если в кормушке есть семечки подсолнечника, овес, пшено, зерна кукурузы. Не повредят и отварной картофель, перловка, фасоль, раскрошенное печенье, даже макароны придутся по вкусу зимующим птахам. А вот чипсы, подсоленные или сладкие орешки, шоколадные конфеты лучше не давать пернатым помощникам. Конечно, они будут съедены, но пользы не принесут и не согреют в стужу.</a:t>
            </a:r>
          </a:p>
          <a:p>
            <a:pPr algn="just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 Повесив 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кормушки, позаботьтесь, чтобы в них не переводилась еда.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8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Са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3" y="746815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4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Фото\Группа Золушка\17.11.16 2016-2017 ujl\Эко кормушки\DSC06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92" y="1412776"/>
            <a:ext cx="7072380" cy="4708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8338" y="548680"/>
            <a:ext cx="521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3366"/>
                </a:solidFill>
                <a:latin typeface="Monotype Corsiva" pitchFamily="66" charset="0"/>
              </a:rPr>
              <a:t>Изготовление эко-кормушек.</a:t>
            </a:r>
            <a:endParaRPr lang="ru-RU" sz="3600" b="1" i="1" dirty="0">
              <a:solidFill>
                <a:srgbClr val="0033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4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Фото\Группа Золушка\17.11.16 2016-2017 ujl\Эко кормушки\DSC06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9" y="908720"/>
            <a:ext cx="7884368" cy="524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4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Фото\Группа Золушка\17.11.16 2016-2017 ujl\Эко кормушки\DSC06874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0" y="980728"/>
            <a:ext cx="8003746" cy="5141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4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Фото\Группа Золушка\17.11.16 2016-2017 ujl\Эко кормушки\DSC06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7" y="931754"/>
            <a:ext cx="7485411" cy="4982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4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Фото\Группа Золушка\17.11.16 2016-2017 ujl\Эко кормушки\DSC06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3" y="749247"/>
            <a:ext cx="8033459" cy="5347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odoga.ru/foto/24/linii_siniy_fon_odnotonnyy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144000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Как зимой помочь птица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0"/>
            <a:ext cx="7920880" cy="5904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543" y="980728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3366"/>
                </a:solidFill>
              </a:rPr>
              <a:t>          </a:t>
            </a:r>
            <a:r>
              <a:rPr lang="ru-RU" sz="3200" b="1" i="1" dirty="0" smtClean="0">
                <a:solidFill>
                  <a:srgbClr val="003366"/>
                </a:solidFill>
              </a:rPr>
              <a:t>Сделайте </a:t>
            </a:r>
            <a:r>
              <a:rPr lang="ru-RU" sz="3200" b="1" i="1" dirty="0">
                <a:solidFill>
                  <a:srgbClr val="003366"/>
                </a:solidFill>
              </a:rPr>
              <a:t>доброе дело, поддержите птиц зимой. Для этого нужна самая малость – горсть семечек, кусочек сала или хлебные крошки с вашего стола. </a:t>
            </a:r>
            <a:endParaRPr lang="ru-RU" sz="3200" b="1" i="1" dirty="0" smtClean="0">
              <a:solidFill>
                <a:srgbClr val="003366"/>
              </a:solidFill>
            </a:endParaRPr>
          </a:p>
          <a:p>
            <a:pPr algn="just"/>
            <a:endParaRPr lang="ru-RU" sz="3200" b="1" i="1" dirty="0" smtClean="0">
              <a:solidFill>
                <a:srgbClr val="003366"/>
              </a:solidFill>
            </a:endParaRPr>
          </a:p>
          <a:p>
            <a:pPr algn="just"/>
            <a:r>
              <a:rPr lang="ru-RU" sz="3200" b="1" i="1" dirty="0">
                <a:solidFill>
                  <a:srgbClr val="003366"/>
                </a:solidFill>
              </a:rPr>
              <a:t> </a:t>
            </a:r>
            <a:r>
              <a:rPr lang="ru-RU" sz="3200" b="1" i="1" dirty="0" smtClean="0">
                <a:solidFill>
                  <a:srgbClr val="003366"/>
                </a:solidFill>
              </a:rPr>
              <a:t>         А </a:t>
            </a:r>
            <a:r>
              <a:rPr lang="ru-RU" sz="3200" b="1" i="1" dirty="0">
                <a:solidFill>
                  <a:srgbClr val="003366"/>
                </a:solidFill>
              </a:rPr>
              <a:t>с приходом весны разлетятся благодарные птички строить семейное счастье, собирать прожорливых вредителей и радовать нас заливистыми трелями.</a:t>
            </a:r>
          </a:p>
        </p:txBody>
      </p:sp>
    </p:spTree>
    <p:extLst>
      <p:ext uri="{BB962C8B-B14F-4D97-AF65-F5344CB8AC3E}">
        <p14:creationId xmlns:p14="http://schemas.microsoft.com/office/powerpoint/2010/main" val="20021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4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0192" y="1844824"/>
            <a:ext cx="56989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3366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8800" b="1" i="1" dirty="0" smtClean="0">
                <a:solidFill>
                  <a:srgbClr val="003366"/>
                </a:solidFill>
                <a:latin typeface="Monotype Corsiva" pitchFamily="66" charset="0"/>
              </a:rPr>
              <a:t>за внимание!</a:t>
            </a:r>
            <a:endParaRPr lang="ru-RU" sz="8800" b="1" i="1" dirty="0">
              <a:solidFill>
                <a:srgbClr val="0033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odoga.ru/foto/24/linii_siniy_fon_odnotonnyy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144000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052736"/>
            <a:ext cx="78488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Помогаем 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птицам зимой – вешаем </a:t>
            </a:r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кормушки!</a:t>
            </a:r>
          </a:p>
          <a:p>
            <a:pPr algn="ctr"/>
            <a:endParaRPr lang="ru-RU" sz="2800" b="1" i="1" dirty="0">
              <a:solidFill>
                <a:srgbClr val="003366"/>
              </a:solidFill>
              <a:latin typeface="Monotype Corsiva" pitchFamily="66" charset="0"/>
            </a:endParaRPr>
          </a:p>
          <a:p>
            <a:pPr algn="just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 Вторая 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половина зимы – самая голодная для зимующих птиц: семена деревьев и кустарников съедены подчистую, ягоды рябины, боярышника, барбариса осыпались и занесены снегом. После дневной оттепели и морозной ночи, растаявший снег превращается в твердый, жесткий наст. Из-под него невозможно добыть еду слабыми птичьими лапками и тонкими клювиками. Начинайте подкармливать птиц, и вы поможете им выжить в тяжелое зимнее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9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108013"/>
            <a:ext cx="77048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Скворечник – надежная защита от зимних </a:t>
            </a:r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холодов!</a:t>
            </a:r>
          </a:p>
          <a:p>
            <a:pPr algn="ctr"/>
            <a:endParaRPr lang="ru-RU" sz="2800" b="1" i="1" dirty="0">
              <a:solidFill>
                <a:srgbClr val="003366"/>
              </a:solidFill>
              <a:latin typeface="Monotype Corsiva" pitchFamily="66" charset="0"/>
            </a:endParaRPr>
          </a:p>
          <a:p>
            <a:pPr algn="just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 Скворечник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 – временное жилье для диких птиц, которые в природе гнездятся в дуплах. Такой домик можно сделать самим, привлекая к процессу детей, или приобрести в любом магазине «Природа». Птички в этом домике-будке будут надежно защищены от мороза, метели, ветра. Скворечник крепится с помощью шеста к дереву, под небольшим уклоном, с отверстием-входом на южную или юго-восточную сторону.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0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odoga.ru/foto/24/linii_siniy_fon_odnotonnyy_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79"/>
            <a:ext cx="9144000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Скворечн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9615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vsedelkin.ru/wp-content/uploads/2016/08/38c4dde3-86b9-4983-8743-9ddda0a9f88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00800" cy="576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61682"/>
            <a:ext cx="813690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Кормушка для еды – быстрая помощь </a:t>
            </a:r>
            <a:endParaRPr lang="ru-RU" sz="2800" b="1" i="1" dirty="0" smtClean="0">
              <a:solidFill>
                <a:srgbClr val="003366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изголодавшимся птицам!</a:t>
            </a:r>
          </a:p>
          <a:p>
            <a:pPr algn="ctr"/>
            <a:endParaRPr lang="ru-RU" sz="2800" b="1" i="1" dirty="0">
              <a:solidFill>
                <a:srgbClr val="003366"/>
              </a:solidFill>
              <a:latin typeface="Monotype Corsiva" pitchFamily="66" charset="0"/>
            </a:endParaRPr>
          </a:p>
          <a:p>
            <a:pPr algn="just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 Кормушка 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для птиц – это место для питания пернатых соседей. Быстро делается кормушка из пластиковой бутыли. В емкости прорежьте отверстие и подвесьте бутыль за ручку на дерево или куст.</a:t>
            </a:r>
          </a:p>
          <a:p>
            <a:pPr algn="just"/>
            <a:r>
              <a:rPr lang="ru-RU" sz="2800" b="1" i="1" dirty="0" smtClean="0">
                <a:solidFill>
                  <a:srgbClr val="003366"/>
                </a:solidFill>
                <a:latin typeface="Monotype Corsiva" pitchFamily="66" charset="0"/>
              </a:rPr>
              <a:t>          Удобная </a:t>
            </a:r>
            <a:r>
              <a:rPr lang="ru-RU" sz="2800" b="1" i="1" dirty="0">
                <a:solidFill>
                  <a:srgbClr val="003366"/>
                </a:solidFill>
                <a:latin typeface="Monotype Corsiva" pitchFamily="66" charset="0"/>
              </a:rPr>
              <a:t>получается кормушка из двух бутылок, разных диаметров. Более маленькую бутылку возьмите за основу, срежьте нижнюю часть, переверните. От большой бутылки отрежьте донышко – получится крышка вашей кормушки. Не забудьте прикрепить под кормушкой небольшой лоточек, куда будет сыпаться еда.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56.radikal.ru/i152/1012/e4/d15fad62e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21279"/>
            <a:ext cx="9209967" cy="69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sovetclub.ru/tim/97fa024660e0f5019fcf5c62f3880e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7" y="476672"/>
            <a:ext cx="7872875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2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134</Words>
  <Application>Microsoft Office PowerPoint</Application>
  <PresentationFormat>Экран (4:3)</PresentationFormat>
  <Paragraphs>39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</dc:creator>
  <cp:lastModifiedBy>tany</cp:lastModifiedBy>
  <cp:revision>13</cp:revision>
  <dcterms:created xsi:type="dcterms:W3CDTF">2016-11-20T12:51:41Z</dcterms:created>
  <dcterms:modified xsi:type="dcterms:W3CDTF">2016-11-27T10:58:18Z</dcterms:modified>
</cp:coreProperties>
</file>