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27"/>
  </p:notesMasterIdLst>
  <p:sldIdLst>
    <p:sldId id="256" r:id="rId2"/>
    <p:sldId id="292" r:id="rId3"/>
    <p:sldId id="281" r:id="rId4"/>
    <p:sldId id="294" r:id="rId5"/>
    <p:sldId id="284" r:id="rId6"/>
    <p:sldId id="295" r:id="rId7"/>
    <p:sldId id="286" r:id="rId8"/>
    <p:sldId id="260" r:id="rId9"/>
    <p:sldId id="270" r:id="rId10"/>
    <p:sldId id="271" r:id="rId11"/>
    <p:sldId id="272" r:id="rId12"/>
    <p:sldId id="274" r:id="rId13"/>
    <p:sldId id="275" r:id="rId14"/>
    <p:sldId id="276" r:id="rId15"/>
    <p:sldId id="277" r:id="rId16"/>
    <p:sldId id="278" r:id="rId17"/>
    <p:sldId id="279" r:id="rId18"/>
    <p:sldId id="293" r:id="rId19"/>
    <p:sldId id="287" r:id="rId20"/>
    <p:sldId id="288" r:id="rId21"/>
    <p:sldId id="289" r:id="rId22"/>
    <p:sldId id="283" r:id="rId23"/>
    <p:sldId id="259" r:id="rId24"/>
    <p:sldId id="291" r:id="rId25"/>
    <p:sldId id="26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46CB32-15A8-45CE-8C5A-03BBC1621C0C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E4C968-A72B-4EDD-BC05-3A85C7133A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1747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E4C968-A72B-4EDD-BC05-3A85C7133AD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16334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15.01.2016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1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5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6.jpeg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6.mp3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7.mp3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8.mp3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0.jpeg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9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8.png"/><Relationship Id="rId4" Type="http://schemas.openxmlformats.org/officeDocument/2006/relationships/image" Target="../media/image51.png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2.mp3" TargetMode="External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2.mp3" TargetMode="Externa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3.mp3" TargetMode="External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6.xml"/><Relationship Id="rId1" Type="http://schemas.openxmlformats.org/officeDocument/2006/relationships/audio" Target="file:///C:\&#1052;&#1054;&#1048;%20&#1044;&#1054;&#1050;&#1059;&#1052;&#1045;&#1053;&#1058;&#1067;\&#1044;&#1051;&#1071;%20&#1064;&#1050;&#1054;&#1051;&#1067;\&#1069;&#1052;&#1054;&#1062;&#1048;&#1054;&#1053;&#1040;&#1051;&#1068;&#1053;&#1054;-&#1042;&#1054;&#1051;&#1045;&#1042;&#1040;&#1071;%20&#1057;&#1060;&#1045;&#1056;&#1040;\&#1043;&#1054;&#1058;&#1054;&#1042;&#1067;&#1045;%20&#1059;&#1056;&#1054;&#1050;&#1048;-&#1055;&#1056;&#1045;&#1047;&#1045;&#1053;&#1058;&#1040;&#1062;&#1048;&#1048;\&#1087;&#1091;&#1090;&#1077;&#1096;&#1077;&#1089;&#1090;&#1074;&#1080;&#1077;%20&#1074;%20&#1089;&#1090;&#1088;&#1072;&#1085;&#1091;%20&#1095;&#1091;&#1074;&#1089;&#1090;&#1074;%20&#1080;%20&#1101;&#1084;&#1086;&#1094;&#1080;&#1081;\4.mp3" TargetMode="Externa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цв дом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39552" y="260648"/>
            <a:ext cx="8305800" cy="1716800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Путешествие в страну чувств и эмоций</a:t>
            </a:r>
            <a:endParaRPr lang="ru-RU" sz="6000" dirty="0"/>
          </a:p>
        </p:txBody>
      </p:sp>
      <p:pic>
        <p:nvPicPr>
          <p:cNvPr id="6" name="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839200" y="6453336"/>
            <a:ext cx="304800" cy="304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419872" y="5661248"/>
            <a:ext cx="5400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Выполнила: педагог-психолог </a:t>
            </a:r>
            <a:r>
              <a:rPr lang="ru-RU" sz="2800" b="1" dirty="0" err="1" smtClean="0">
                <a:solidFill>
                  <a:schemeClr val="bg1"/>
                </a:solidFill>
              </a:rPr>
              <a:t>Хомкалова</a:t>
            </a:r>
            <a:r>
              <a:rPr lang="ru-RU" sz="2800" b="1" dirty="0" smtClean="0">
                <a:solidFill>
                  <a:schemeClr val="bg1"/>
                </a:solidFill>
              </a:rPr>
              <a:t> Ирина Васильевна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3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5720" y="332656"/>
            <a:ext cx="8501122" cy="2952328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И лицо теплом своим мы все умываем </a:t>
            </a:r>
            <a:r>
              <a:rPr lang="ru-RU" i="1" dirty="0" smtClean="0">
                <a:latin typeface="Franklin Gothic Medium Cond" pitchFamily="34" charset="0"/>
              </a:rPr>
              <a:t>(разогретыми ладонями проводят по лицу сверху вниз),</a:t>
            </a:r>
          </a:p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Грабельки сгребают все плохие мысли </a:t>
            </a:r>
            <a:r>
              <a:rPr lang="ru-RU" i="1" dirty="0" smtClean="0">
                <a:latin typeface="Franklin Gothic Medium Cond" pitchFamily="34" charset="0"/>
              </a:rPr>
              <a:t>(граблеобразные движения пальцами от середины лба к вискам).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260932"/>
            <a:ext cx="4347120" cy="331134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5057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7335"/>
    </mc:Choice>
    <mc:Fallback>
      <p:transition spd="slow" advTm="733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88011"/>
            <a:ext cx="8463314" cy="2712364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Ушки растираем вверх и вниз мы быстро </a:t>
            </a:r>
            <a:r>
              <a:rPr lang="ru-RU" i="1" dirty="0" smtClean="0">
                <a:latin typeface="Franklin Gothic Medium Cond" pitchFamily="34" charset="0"/>
              </a:rPr>
              <a:t>(растирание ушных раковин по краю снизу вверх и сверху вниз).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852936"/>
            <a:ext cx="4460502" cy="36381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90450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523"/>
    </mc:Choice>
    <mc:Fallback>
      <p:transition spd="slow" advTm="6523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71481"/>
            <a:ext cx="8391306" cy="1921416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Щёчки разминаем, чтобы надувались </a:t>
            </a:r>
            <a:r>
              <a:rPr lang="ru-RU" i="1" dirty="0" smtClean="0">
                <a:latin typeface="Franklin Gothic Medium Cond" pitchFamily="34" charset="0"/>
              </a:rPr>
              <a:t>(указательный, средний и безымянный пальцы разминают щёки круговыми движениями).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80929"/>
            <a:ext cx="4612456" cy="363916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78381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248"/>
    </mc:Choice>
    <mc:Fallback>
      <p:transition spd="slow" advTm="5248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319298" cy="1920846"/>
          </a:xfrm>
        </p:spPr>
        <p:txBody>
          <a:bodyPr/>
          <a:lstStyle/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Губы разминаем, чтобы улыбались</a:t>
            </a:r>
            <a:r>
              <a:rPr lang="ru-RU" sz="4000" i="1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 </a:t>
            </a:r>
          </a:p>
          <a:p>
            <a:pPr algn="ctr">
              <a:buNone/>
            </a:pPr>
            <a:r>
              <a:rPr lang="ru-RU" i="1" dirty="0" smtClean="0">
                <a:latin typeface="Franklin Gothic Medium Cond" pitchFamily="34" charset="0"/>
              </a:rPr>
              <a:t>(большой и указательный пальцы разминают сначала нижнюю, а потом верхнюю губу).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818865"/>
            <a:ext cx="4824536" cy="363036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97173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5490"/>
    </mc:Choice>
    <mc:Fallback>
      <p:transition spd="slow" advTm="549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500042"/>
            <a:ext cx="8391306" cy="1776830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Уголками губ мы щёчки поднимаем</a:t>
            </a:r>
          </a:p>
          <a:p>
            <a:pPr algn="ctr">
              <a:buNone/>
            </a:pPr>
            <a:r>
              <a:rPr lang="ru-RU" i="1" dirty="0" smtClean="0">
                <a:latin typeface="Franklin Gothic Medium Cond" pitchFamily="34" charset="0"/>
              </a:rPr>
              <a:t>(средние пальцы рук находятся в уголках рта и по очереди поднимают то правый, то левый уголок рта).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566810"/>
            <a:ext cx="4896544" cy="39293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47082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048"/>
    </mc:Choice>
    <mc:Fallback>
      <p:transition spd="slow" advTm="6048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500042"/>
            <a:ext cx="8712968" cy="1632814"/>
          </a:xfrm>
        </p:spPr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А потом от носа мы к губам стекаем </a:t>
            </a:r>
            <a:r>
              <a:rPr lang="ru-RU" i="1" dirty="0" smtClean="0">
                <a:latin typeface="Franklin Gothic Medium Cond" pitchFamily="34" charset="0"/>
              </a:rPr>
              <a:t>(спиралевидные движения средних  пальцев рук от крыльев носа к уголкам рта по носогубным складкам).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15774"/>
            <a:ext cx="4824536" cy="38689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80341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6248"/>
    </mc:Choice>
    <mc:Fallback>
      <p:transition spd="slow" advTm="6248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285728"/>
            <a:ext cx="8712968" cy="2063152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Тянем подбородок  и его щипаем </a:t>
            </a:r>
          </a:p>
          <a:p>
            <a:pPr algn="ctr">
              <a:buNone/>
            </a:pPr>
            <a:r>
              <a:rPr lang="ru-RU" i="1" dirty="0" smtClean="0">
                <a:latin typeface="Franklin Gothic Medium Cond" pitchFamily="34" charset="0"/>
              </a:rPr>
              <a:t>(разминание  подбородка с  оттягиванием его вниз:  пощипывание нижней  челюсти от   подбородка к ушам),</a:t>
            </a:r>
            <a:endParaRPr lang="ru-RU" i="1" dirty="0">
              <a:latin typeface="Franklin Gothic Medium Cond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636912"/>
            <a:ext cx="4680520" cy="38164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47113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4454"/>
    </mc:Choice>
    <mc:Fallback>
      <p:transition spd="slow" advTm="4454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785795"/>
            <a:ext cx="8031836" cy="4227382"/>
          </a:xfrm>
        </p:spPr>
        <p:txBody>
          <a:bodyPr/>
          <a:lstStyle/>
          <a:p>
            <a:pPr algn="ctr">
              <a:lnSpc>
                <a:spcPct val="150000"/>
              </a:lnSpc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А потом по шейке ручками стекаем </a:t>
            </a:r>
            <a:r>
              <a:rPr lang="ru-RU" i="1" dirty="0" smtClean="0">
                <a:latin typeface="Franklin Gothic Medium Cond" pitchFamily="34" charset="0"/>
              </a:rPr>
              <a:t>(поглаживание шеи всей ладонью от нижней челюсти к ключицам; середина шеи проходит между большим и остальными пальцами).</a:t>
            </a:r>
            <a:endParaRPr lang="ru-RU" i="1" dirty="0">
              <a:latin typeface="Franklin Gothic Medium Con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504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123"/>
    </mc:Choice>
    <mc:Fallback>
      <p:transition spd="slow" advTm="812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3691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МОЛОДЦЫ!</a:t>
            </a:r>
            <a:br>
              <a:rPr lang="ru-RU" b="1" dirty="0" smtClean="0"/>
            </a:br>
            <a:r>
              <a:rPr lang="ru-RU" b="1" dirty="0" smtClean="0"/>
              <a:t>Путешествуем дальше.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4902992_zamok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24544" y="0"/>
            <a:ext cx="9793089" cy="6858000"/>
          </a:xfrm>
          <a:prstGeom prst="rect">
            <a:avLst/>
          </a:prstGeom>
        </p:spPr>
      </p:pic>
      <p:pic>
        <p:nvPicPr>
          <p:cNvPr id="3" name="Рисунок 2" descr="Рисунок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619672" y="4077072"/>
            <a:ext cx="2543175" cy="2543175"/>
          </a:xfrm>
          <a:prstGeom prst="rect">
            <a:avLst/>
          </a:prstGeom>
        </p:spPr>
      </p:pic>
      <p:pic>
        <p:nvPicPr>
          <p:cNvPr id="4" name="Рисунок 3" descr="x_6b189d2c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5085184"/>
            <a:ext cx="1304925" cy="1314450"/>
          </a:xfrm>
          <a:prstGeom prst="rect">
            <a:avLst/>
          </a:prstGeom>
        </p:spPr>
      </p:pic>
      <p:pic>
        <p:nvPicPr>
          <p:cNvPr id="6" name="5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91440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6 -1.11111E-6 C 0.13367 -0.06828 0.26735 -0.13657 0.38298 -0.14213 C 0.4986 -0.14768 0.61197 -0.05555 0.69426 -0.03379 C 0.77655 -0.01203 0.82135 -0.00949 0.87638 -0.01111 " pathEditMode="relative" ptsTypes="aaaA">
                                      <p:cBhvr>
                                        <p:cTn id="1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4.81481E-6 C -0.09167 0.04236 -0.18333 0.08473 -0.24062 0.10764 C -0.29757 0.13056 -0.29392 0.14537 -0.34323 0.13727 C -0.39253 0.12917 -0.43142 0.09653 -0.53663 0.05903 C -0.64201 0.02153 -0.80903 -0.03287 -0.97604 -0.08727 " pathEditMode="relative" ptsTypes="aaaaA">
                                      <p:cBhvr>
                                        <p:cTn id="2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69399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4" name="Picture 10" descr="C:\Users\Ирина\Desktop\ИРИНА КОЛПАКОВА\1.png"/>
          <p:cNvPicPr>
            <a:picLocks noChangeAspect="1" noChangeArrowheads="1"/>
          </p:cNvPicPr>
          <p:nvPr/>
        </p:nvPicPr>
        <p:blipFill>
          <a:blip r:embed="rId3" cstate="print"/>
          <a:srcRect l="14608" t="1217" r="14784" b="3827"/>
          <a:stretch>
            <a:fillRect/>
          </a:stretch>
        </p:blipFill>
        <p:spPr bwMode="auto">
          <a:xfrm>
            <a:off x="4427984" y="1484784"/>
            <a:ext cx="4176464" cy="5616624"/>
          </a:xfrm>
          <a:prstGeom prst="rect">
            <a:avLst/>
          </a:prstGeom>
          <a:noFill/>
        </p:spPr>
      </p:pic>
      <p:pic>
        <p:nvPicPr>
          <p:cNvPr id="5" name="Рисунок 4" descr="1.jpg"/>
          <p:cNvPicPr>
            <a:picLocks noChangeAspect="1"/>
          </p:cNvPicPr>
          <p:nvPr/>
        </p:nvPicPr>
        <p:blipFill>
          <a:blip r:embed="rId4" cstate="print"/>
          <a:srcRect l="18900" r="18101"/>
          <a:stretch>
            <a:fillRect/>
          </a:stretch>
        </p:blipFill>
        <p:spPr>
          <a:xfrm>
            <a:off x="3131840" y="3657600"/>
            <a:ext cx="2016224" cy="3200400"/>
          </a:xfrm>
          <a:prstGeom prst="rect">
            <a:avLst/>
          </a:prstGeom>
        </p:spPr>
      </p:pic>
      <p:pic>
        <p:nvPicPr>
          <p:cNvPr id="6" name="Рисунок 5" descr="Рисунок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6552" y="4162425"/>
            <a:ext cx="2686050" cy="2695575"/>
          </a:xfrm>
          <a:prstGeom prst="rect">
            <a:avLst/>
          </a:prstGeom>
        </p:spPr>
      </p:pic>
      <p:pic>
        <p:nvPicPr>
          <p:cNvPr id="7" name="Рисунок 6" descr="Рисунок7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403648" y="1988840"/>
            <a:ext cx="1872208" cy="1879437"/>
          </a:xfrm>
          <a:prstGeom prst="rect">
            <a:avLst/>
          </a:prstGeom>
        </p:spPr>
      </p:pic>
      <p:pic>
        <p:nvPicPr>
          <p:cNvPr id="8" name="Рисунок 7" descr="Рисунок8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95536" y="4005064"/>
            <a:ext cx="2647950" cy="2657475"/>
          </a:xfrm>
          <a:prstGeom prst="rect">
            <a:avLst/>
          </a:prstGeom>
        </p:spPr>
      </p:pic>
      <p:pic>
        <p:nvPicPr>
          <p:cNvPr id="9" name="Рисунок 8" descr="Рисунок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257925" y="3789040"/>
            <a:ext cx="2886075" cy="2886075"/>
          </a:xfrm>
          <a:prstGeom prst="rect">
            <a:avLst/>
          </a:prstGeom>
        </p:spPr>
      </p:pic>
      <p:pic>
        <p:nvPicPr>
          <p:cNvPr id="10" name="Рисунок 9" descr="Рисунок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836712"/>
            <a:ext cx="2016224" cy="2016224"/>
          </a:xfrm>
          <a:prstGeom prst="rect">
            <a:avLst/>
          </a:prstGeom>
        </p:spPr>
      </p:pic>
      <p:pic>
        <p:nvPicPr>
          <p:cNvPr id="11" name="Рисунок 10" descr="Рисунок4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691680" y="4105275"/>
            <a:ext cx="2752725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://www.znaikak.ru/design/pic/visred/%D0%B4%D0%BE%D0%B6%D0%B4%D1%8C%20%D0%B2%20%D0%B3%D0%BE%D1%80%D0%BE%D0%B4%D0%B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4620" y="20829"/>
            <a:ext cx="9168620" cy="6837171"/>
          </a:xfrm>
          <a:prstGeom prst="rect">
            <a:avLst/>
          </a:prstGeom>
          <a:noFill/>
        </p:spPr>
      </p:pic>
      <p:pic>
        <p:nvPicPr>
          <p:cNvPr id="10" name="Рисунок 9" descr="1199645868_1199565992_castles-9-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5576" y="116632"/>
            <a:ext cx="6300192" cy="6320004"/>
          </a:xfrm>
          <a:prstGeom prst="rect">
            <a:avLst/>
          </a:prstGeom>
        </p:spPr>
      </p:pic>
      <p:pic>
        <p:nvPicPr>
          <p:cNvPr id="11" name="Рисунок 10" descr="1040111183024476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3648075"/>
            <a:ext cx="3209925" cy="3209925"/>
          </a:xfrm>
          <a:prstGeom prst="rect">
            <a:avLst/>
          </a:prstGeom>
        </p:spPr>
      </p:pic>
      <p:pic>
        <p:nvPicPr>
          <p:cNvPr id="12" name="Рисунок 11" descr="Рисунок8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2564904"/>
            <a:ext cx="4067944" cy="4082577"/>
          </a:xfrm>
          <a:prstGeom prst="rect">
            <a:avLst/>
          </a:prstGeom>
        </p:spPr>
      </p:pic>
      <p:pic>
        <p:nvPicPr>
          <p:cNvPr id="13" name="Рисунок 12" descr="1272985856_3297955fe8dc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540568" y="3645024"/>
            <a:ext cx="2448272" cy="2456571"/>
          </a:xfrm>
          <a:prstGeom prst="rect">
            <a:avLst/>
          </a:prstGeom>
        </p:spPr>
      </p:pic>
      <p:pic>
        <p:nvPicPr>
          <p:cNvPr id="8" name="6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93976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07" y="0"/>
            <a:ext cx="9136394" cy="6858000"/>
          </a:xfrm>
          <a:prstGeom prst="rect">
            <a:avLst/>
          </a:prstGeom>
        </p:spPr>
      </p:pic>
      <p:pic>
        <p:nvPicPr>
          <p:cNvPr id="3" name="Рисунок 2" descr="Рисунок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4005064"/>
            <a:ext cx="2686050" cy="2695575"/>
          </a:xfrm>
          <a:prstGeom prst="rect">
            <a:avLst/>
          </a:prstGeom>
        </p:spPr>
      </p:pic>
      <p:pic>
        <p:nvPicPr>
          <p:cNvPr id="7" name="Рисунок 6" descr="1376877498_1-1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1124744"/>
            <a:ext cx="4248472" cy="4242278"/>
          </a:xfrm>
          <a:prstGeom prst="rect">
            <a:avLst/>
          </a:prstGeom>
        </p:spPr>
      </p:pic>
      <p:pic>
        <p:nvPicPr>
          <p:cNvPr id="6" name="7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83920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parchive.org/Dreamfall/Update%2020/Venice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Рисунок 5" descr="91809626_dNBUwVwyMs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761656"/>
            <a:ext cx="3096344" cy="3096344"/>
          </a:xfrm>
          <a:prstGeom prst="rect">
            <a:avLst/>
          </a:prstGeom>
        </p:spPr>
      </p:pic>
      <p:pic>
        <p:nvPicPr>
          <p:cNvPr id="7" name="Рисунок 6" descr="getImag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2996952"/>
            <a:ext cx="3145166" cy="3138314"/>
          </a:xfrm>
          <a:prstGeom prst="rect">
            <a:avLst/>
          </a:prstGeom>
        </p:spPr>
      </p:pic>
      <p:pic>
        <p:nvPicPr>
          <p:cNvPr id="8" name="Рисунок 7" descr="Рисунок4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3068960"/>
            <a:ext cx="3688829" cy="3688829"/>
          </a:xfrm>
          <a:prstGeom prst="rect">
            <a:avLst/>
          </a:prstGeom>
        </p:spPr>
      </p:pic>
      <p:pic>
        <p:nvPicPr>
          <p:cNvPr id="10" name="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604448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castle_bed_2 (1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43408"/>
            <a:ext cx="9144000" cy="7128792"/>
          </a:xfrm>
          <a:prstGeom prst="rect">
            <a:avLst/>
          </a:prstGeom>
        </p:spPr>
      </p:pic>
      <p:pic>
        <p:nvPicPr>
          <p:cNvPr id="11" name="Рисунок 10" descr="Забавные детки-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60" y="3645024"/>
            <a:ext cx="3333750" cy="3333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42319_fc0adb421335f4d7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88640" y="0"/>
            <a:ext cx="10332640" cy="6900910"/>
          </a:xfrm>
          <a:prstGeom prst="rect">
            <a:avLst/>
          </a:prstGeom>
        </p:spPr>
      </p:pic>
      <p:pic>
        <p:nvPicPr>
          <p:cNvPr id="3" name="Рисунок 2" descr="98163988_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3203848" y="620688"/>
            <a:ext cx="6866353" cy="6858000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5" cstate="print"/>
          <a:srcRect l="18900" r="18101"/>
          <a:stretch>
            <a:fillRect/>
          </a:stretch>
        </p:blipFill>
        <p:spPr>
          <a:xfrm>
            <a:off x="-1188640" y="4005064"/>
            <a:ext cx="1728192" cy="2743200"/>
          </a:xfrm>
          <a:prstGeom prst="rect">
            <a:avLst/>
          </a:prstGeom>
        </p:spPr>
      </p:pic>
      <p:pic>
        <p:nvPicPr>
          <p:cNvPr id="5" name="Рисунок 4" descr="Рисунок2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63688" y="4162425"/>
            <a:ext cx="2686050" cy="2695575"/>
          </a:xfrm>
          <a:prstGeom prst="rect">
            <a:avLst/>
          </a:prstGeom>
        </p:spPr>
      </p:pic>
      <p:pic>
        <p:nvPicPr>
          <p:cNvPr id="7" name="9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8839200" y="6553200"/>
            <a:ext cx="304800" cy="304800"/>
          </a:xfrm>
          <a:prstGeom prst="rect">
            <a:avLst/>
          </a:prstGeom>
        </p:spPr>
      </p:pic>
      <p:pic>
        <p:nvPicPr>
          <p:cNvPr id="8" name="Рисунок 7" descr="Рисунок7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7524328" y="4869160"/>
            <a:ext cx="1872208" cy="1879437"/>
          </a:xfrm>
          <a:prstGeom prst="rect">
            <a:avLst/>
          </a:prstGeom>
        </p:spPr>
      </p:pic>
      <p:pic>
        <p:nvPicPr>
          <p:cNvPr id="9" name="Рисунок 8" descr="Рисунок6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6084168" y="4841776"/>
            <a:ext cx="2016224" cy="2016224"/>
          </a:xfrm>
          <a:prstGeom prst="rect">
            <a:avLst/>
          </a:prstGeom>
        </p:spPr>
      </p:pic>
      <p:pic>
        <p:nvPicPr>
          <p:cNvPr id="10" name="Рисунок 9" descr="Рисунок8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468560" y="4077072"/>
            <a:ext cx="2647950" cy="2657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492896"/>
            <a:ext cx="8229600" cy="1143000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rgbClr val="C00000"/>
                </a:solidFill>
              </a:rPr>
              <a:t>Конец</a:t>
            </a:r>
            <a:endParaRPr lang="ru-RU" sz="96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AutoShape 2" descr="http://img1.liveinternet.ru/images/attach/c/1/48/750/48750022_1253048058_18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9157" name="AutoShape 5" descr="http://img1.liveinternet.ru/images/attach/c/9/105/779/105779865_large_5313985_76879622_4451664_1b5ef6b5497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9159" name="Picture 7" descr="C:\Users\Ирина\Desktop\ИРИНА КОЛПАКОВА\105779865_large_5313985_76879622_4451664_1b5ef6b549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0" y="95250"/>
            <a:ext cx="8890000" cy="6667500"/>
          </a:xfrm>
          <a:prstGeom prst="rect">
            <a:avLst/>
          </a:prstGeom>
          <a:noFill/>
        </p:spPr>
      </p:pic>
      <p:pic>
        <p:nvPicPr>
          <p:cNvPr id="10" name="Рисунок 9" descr="17377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916832"/>
            <a:ext cx="4320480" cy="4320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8676456" y="6381328"/>
            <a:ext cx="304800" cy="304800"/>
          </a:xfrm>
          <a:prstGeom prst="rect">
            <a:avLst/>
          </a:prstGeom>
        </p:spPr>
      </p:pic>
      <p:pic>
        <p:nvPicPr>
          <p:cNvPr id="113668" name="Picture 4" descr="http://www.look.com.ua/pic/201406/1920x1200/look.com.ua-1046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3569" y="1826822"/>
            <a:ext cx="7632848" cy="4770530"/>
          </a:xfrm>
          <a:prstGeom prst="rect">
            <a:avLst/>
          </a:prstGeom>
          <a:noFill/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9552" y="116632"/>
            <a:ext cx="8229600" cy="15841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Ребята, вы слышите музыку, которая доносится из далека…</a:t>
            </a:r>
            <a:b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Поспешим, узнаем какие слуги-чувства поселились в этом дворце…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Jae-Cheol_Park_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39126" cy="6858000"/>
          </a:xfrm>
          <a:prstGeom prst="rect">
            <a:avLst/>
          </a:prstGeom>
        </p:spPr>
      </p:pic>
      <p:pic>
        <p:nvPicPr>
          <p:cNvPr id="4" name="Рисунок 3" descr="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3140968"/>
            <a:ext cx="1872208" cy="2062602"/>
          </a:xfrm>
          <a:prstGeom prst="rect">
            <a:avLst/>
          </a:prstGeom>
        </p:spPr>
      </p:pic>
      <p:pic>
        <p:nvPicPr>
          <p:cNvPr id="7" name="Рисунок 6" descr="a99c45afc8d1t.png"/>
          <p:cNvPicPr>
            <a:picLocks noChangeAspect="1"/>
          </p:cNvPicPr>
          <p:nvPr/>
        </p:nvPicPr>
        <p:blipFill>
          <a:blip r:embed="rId5" cstate="print"/>
          <a:srcRect t="31239" r="48425" b="31274"/>
          <a:stretch>
            <a:fillRect/>
          </a:stretch>
        </p:blipFill>
        <p:spPr>
          <a:xfrm rot="1598238">
            <a:off x="6338960" y="2755371"/>
            <a:ext cx="2967151" cy="2160240"/>
          </a:xfrm>
          <a:prstGeom prst="rect">
            <a:avLst/>
          </a:prstGeom>
        </p:spPr>
      </p:pic>
      <p:pic>
        <p:nvPicPr>
          <p:cNvPr id="6" name="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8676456" y="64533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detskiy-saytik.ru/wp-content/uploads/2013/06/chto-takoe-groza-dlya-detey-e13719694418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4533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2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ГОРОД ЗЛОСТИ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Рисунок7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3356992"/>
            <a:ext cx="2466975" cy="2476500"/>
          </a:xfrm>
          <a:prstGeom prst="rect">
            <a:avLst/>
          </a:prstGeom>
        </p:spPr>
      </p:pic>
      <p:pic>
        <p:nvPicPr>
          <p:cNvPr id="6" name="Рисунок 5" descr="64200985_1284869616_05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2780928"/>
            <a:ext cx="2808312" cy="3355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ФИЗМИНУТКА</a:t>
            </a:r>
            <a:endParaRPr lang="ru-RU" dirty="0"/>
          </a:p>
        </p:txBody>
      </p:sp>
      <p:pic>
        <p:nvPicPr>
          <p:cNvPr id="106498" name="Picture 2" descr="http://antey.tomsk.ru/sites/default/files/images/ey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268760"/>
            <a:ext cx="5112568" cy="5152202"/>
          </a:xfrm>
          <a:prstGeom prst="rect">
            <a:avLst/>
          </a:prstGeom>
          <a:noFill/>
        </p:spPr>
      </p:pic>
      <p:pic>
        <p:nvPicPr>
          <p:cNvPr id="5" name="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76456" y="645333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188640"/>
            <a:ext cx="8072494" cy="6336704"/>
          </a:xfrm>
        </p:spPr>
        <p:txBody>
          <a:bodyPr>
            <a:normAutofit fontScale="92500" lnSpcReduction="10000"/>
          </a:bodyPr>
          <a:lstStyle/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Ручки растираем </a:t>
            </a:r>
            <a:r>
              <a:rPr lang="ru-RU" i="1" dirty="0" smtClean="0">
                <a:latin typeface="Franklin Gothic Medium Cond" pitchFamily="34" charset="0"/>
              </a:rPr>
              <a:t>(потирание ладоней)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>
              <a:latin typeface="Franklin Gothic Medium Cond" pitchFamily="34" charset="0"/>
            </a:endParaRPr>
          </a:p>
          <a:p>
            <a:pPr>
              <a:buNone/>
            </a:pPr>
            <a:endParaRPr lang="ru-RU" sz="4000" dirty="0" smtClean="0">
              <a:solidFill>
                <a:srgbClr val="92D050"/>
              </a:solidFill>
              <a:latin typeface="Franklin Gothic Medium Cond" pitchFamily="34" charset="0"/>
            </a:endParaRPr>
          </a:p>
          <a:p>
            <a:pPr algn="ctr">
              <a:buNone/>
            </a:pPr>
            <a:endParaRPr lang="ru-RU" sz="4000" dirty="0" smtClean="0">
              <a:solidFill>
                <a:srgbClr val="92D050"/>
              </a:solidFill>
              <a:latin typeface="Franklin Gothic Medium Cond" pitchFamily="34" charset="0"/>
            </a:endParaRPr>
          </a:p>
          <a:p>
            <a:pPr algn="ctr">
              <a:buNone/>
            </a:pPr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  <a:latin typeface="Franklin Gothic Medium Cond" pitchFamily="34" charset="0"/>
              </a:rPr>
              <a:t>И разогреваем </a:t>
            </a:r>
            <a:r>
              <a:rPr lang="ru-RU" i="1" dirty="0" smtClean="0">
                <a:latin typeface="Franklin Gothic Medium Cond" pitchFamily="34" charset="0"/>
              </a:rPr>
              <a:t>(хлопки), 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772816"/>
            <a:ext cx="4589980" cy="32094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919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8613"/>
    </mc:Choice>
    <mc:Fallback>
      <p:transition spd="slow" advTm="8613"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 xmlns="">
        <p14:playEvt time="0" objId="2"/>
      </p14:showEvtLst>
    </p:ext>
  </p:extLs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614</TotalTime>
  <Words>223</Words>
  <Application>Microsoft Office PowerPoint</Application>
  <PresentationFormat>Экран (4:3)</PresentationFormat>
  <Paragraphs>31</Paragraphs>
  <Slides>25</Slides>
  <Notes>1</Notes>
  <HiddenSlides>0</HiddenSlides>
  <MMClips>10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Путешествие в страну чувств и эмоций</vt:lpstr>
      <vt:lpstr>Слайд 2</vt:lpstr>
      <vt:lpstr>Слайд 3</vt:lpstr>
      <vt:lpstr>Слайд 4</vt:lpstr>
      <vt:lpstr>Слайд 5</vt:lpstr>
      <vt:lpstr>Слайд 6</vt:lpstr>
      <vt:lpstr>ГОРОД ЗЛОСТИ</vt:lpstr>
      <vt:lpstr>ФИЗМИНУТКА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МОЛОДЦЫ! Путешествуем дальше.</vt:lpstr>
      <vt:lpstr>Слайд 19</vt:lpstr>
      <vt:lpstr>Слайд 20</vt:lpstr>
      <vt:lpstr>Слайд 21</vt:lpstr>
      <vt:lpstr>Слайд 22</vt:lpstr>
      <vt:lpstr>Слайд 23</vt:lpstr>
      <vt:lpstr>Слайд 24</vt:lpstr>
      <vt:lpstr>Конец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СТРАНА ЧУВСТВ</dc:title>
  <dc:creator>Admin</dc:creator>
  <cp:lastModifiedBy>Ирина</cp:lastModifiedBy>
  <cp:revision>61</cp:revision>
  <dcterms:created xsi:type="dcterms:W3CDTF">2014-01-23T07:33:46Z</dcterms:created>
  <dcterms:modified xsi:type="dcterms:W3CDTF">2016-01-14T17:32:07Z</dcterms:modified>
</cp:coreProperties>
</file>