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87" r:id="rId2"/>
    <p:sldId id="257" r:id="rId3"/>
    <p:sldId id="295" r:id="rId4"/>
    <p:sldId id="337" r:id="rId5"/>
    <p:sldId id="336" r:id="rId6"/>
    <p:sldId id="338" r:id="rId7"/>
    <p:sldId id="331" r:id="rId8"/>
    <p:sldId id="332" r:id="rId9"/>
    <p:sldId id="334" r:id="rId10"/>
    <p:sldId id="335" r:id="rId11"/>
    <p:sldId id="309" r:id="rId12"/>
    <p:sldId id="308" r:id="rId13"/>
    <p:sldId id="310" r:id="rId14"/>
    <p:sldId id="339" r:id="rId15"/>
    <p:sldId id="341" r:id="rId16"/>
    <p:sldId id="348" r:id="rId17"/>
    <p:sldId id="349" r:id="rId18"/>
    <p:sldId id="326" r:id="rId19"/>
    <p:sldId id="346" r:id="rId20"/>
    <p:sldId id="350" r:id="rId21"/>
    <p:sldId id="351" r:id="rId22"/>
    <p:sldId id="342" r:id="rId23"/>
    <p:sldId id="345" r:id="rId24"/>
    <p:sldId id="343" r:id="rId25"/>
    <p:sldId id="340" r:id="rId26"/>
    <p:sldId id="347" r:id="rId27"/>
    <p:sldId id="352" r:id="rId28"/>
    <p:sldId id="353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1F3"/>
    <a:srgbClr val="FFCCCC"/>
    <a:srgbClr val="34FA06"/>
    <a:srgbClr val="FFFFCC"/>
    <a:srgbClr val="CCFF66"/>
    <a:srgbClr val="CC33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60"/>
  </p:normalViewPr>
  <p:slideViewPr>
    <p:cSldViewPr>
      <p:cViewPr varScale="1">
        <p:scale>
          <a:sx n="103" d="100"/>
          <a:sy n="103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/>
      <dgm:spPr/>
      <dgm:t>
        <a:bodyPr/>
        <a:lstStyle/>
        <a:p>
          <a:r>
            <a:rPr lang="ru-RU" i="0" dirty="0" smtClean="0"/>
            <a:t>снижение избирательности внимания. </a:t>
          </a:r>
          <a:r>
            <a:rPr lang="ru-RU" dirty="0" smtClean="0"/>
            <a:t/>
          </a:r>
          <a:br>
            <a:rPr lang="ru-RU" dirty="0" smtClean="0"/>
          </a:br>
          <a:endParaRPr lang="ru-RU" i="0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/>
      <dgm:spPr/>
      <dgm:t>
        <a:bodyPr/>
        <a:lstStyle/>
        <a:p>
          <a:r>
            <a:rPr lang="ru-RU" i="0" dirty="0" smtClean="0"/>
            <a:t>неравномерность динамической организации движения;</a:t>
          </a:r>
          <a:endParaRPr lang="ru-RU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/>
      <dgm:spPr/>
      <dgm:t>
        <a:bodyPr/>
        <a:lstStyle/>
        <a:p>
          <a:r>
            <a:rPr lang="ru-RU" i="0" dirty="0" smtClean="0"/>
            <a:t>трудности развития </a:t>
          </a:r>
          <a:r>
            <a:rPr lang="ru-RU" i="0" dirty="0" err="1" smtClean="0"/>
            <a:t>вербально-логического</a:t>
          </a:r>
          <a:r>
            <a:rPr lang="ru-RU" i="0" dirty="0" smtClean="0"/>
            <a:t> мышления;</a:t>
          </a:r>
          <a:endParaRPr lang="ru-RU" i="0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/>
      <dgm:spPr/>
      <dgm:t>
        <a:bodyPr/>
        <a:lstStyle/>
        <a:p>
          <a:r>
            <a:rPr lang="ru-RU" i="0" dirty="0" smtClean="0"/>
            <a:t>недостаточность развития сложно-координированных движений руки, кисти, пальцев;</a:t>
          </a:r>
          <a:endParaRPr lang="ru-RU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B86877BD-EDA6-4639-98D8-AEAB5D8F5F27}" type="presOf" srcId="{D3D29D48-AC83-498B-A971-01BC309F3D27}" destId="{5FF02759-6CA6-49ED-A1A2-78CAC131E032}" srcOrd="0" destOrd="0" presId="urn:microsoft.com/office/officeart/2005/8/layout/chevron2"/>
    <dgm:cxn modelId="{8D2C1595-685B-48CD-9C1D-778BB7BD53DA}" type="presOf" srcId="{A49B0C5D-E288-455F-AEF9-2F196097B12F}" destId="{F9DAE48D-0700-444E-94BB-317234837CED}" srcOrd="0" destOrd="0" presId="urn:microsoft.com/office/officeart/2005/8/layout/chevron2"/>
    <dgm:cxn modelId="{ED878EEE-A3C4-40EF-9261-5852AA6A27D3}" type="presOf" srcId="{D05B4BE8-3B02-4802-9E08-187037DA6D04}" destId="{7A6D83F4-D4B3-4EBE-9FF8-6A1D34EC97C0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A9F6E9E3-36CE-493D-BD06-CF120FC099F3}" type="presOf" srcId="{CA07916C-B027-4AE7-AABD-512EA71CC097}" destId="{EE9DAF5E-857F-4DA9-97CE-2F0803BCB696}" srcOrd="0" destOrd="0" presId="urn:microsoft.com/office/officeart/2005/8/layout/chevron2"/>
    <dgm:cxn modelId="{B2CC96C2-3B64-4DC9-B8A7-11FF92533E33}" type="presOf" srcId="{6AA5FFAF-4DB7-413E-92FB-FA05FCCE233F}" destId="{1F7B14E6-EC2C-4749-87EB-3914984B781F}" srcOrd="0" destOrd="0" presId="urn:microsoft.com/office/officeart/2005/8/layout/chevron2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A48D7245-4837-4833-B197-3DA705821D54}" type="presOf" srcId="{4B8002AD-CEA4-4AEE-BDCC-F2C71D85E452}" destId="{04B621B6-8F3D-4EA9-99A2-EB8ABFDAF12E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5B22A551-B13E-4A3F-838B-F484E285C3A6}" type="presOf" srcId="{CBE53673-4BE0-4509-865A-0A5B5A210A0C}" destId="{177544E9-E11B-42E4-8C25-CD826297E482}" srcOrd="0" destOrd="0" presId="urn:microsoft.com/office/officeart/2005/8/layout/chevron2"/>
    <dgm:cxn modelId="{68B98DB7-64FA-48F8-83F5-71CE600690CA}" type="presOf" srcId="{BE73927E-1AD1-4C63-B754-E2B14B437C44}" destId="{26662FED-BA10-49D9-93CC-88DD494F8E54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1125F492-7C68-424E-AD2E-72C0A0990B1D}" type="presOf" srcId="{788EDB93-9A1C-48AD-AD4A-A4F23BD5982C}" destId="{E3A60489-25B1-4AC8-A435-8B2565A0DE23}" srcOrd="0" destOrd="0" presId="urn:microsoft.com/office/officeart/2005/8/layout/chevron2"/>
    <dgm:cxn modelId="{E08A6508-65DF-4E8C-B291-B5C7583338A7}" type="presParOf" srcId="{177544E9-E11B-42E4-8C25-CD826297E482}" destId="{92472EDF-06F5-4C30-9F36-F0F58008FA34}" srcOrd="0" destOrd="0" presId="urn:microsoft.com/office/officeart/2005/8/layout/chevron2"/>
    <dgm:cxn modelId="{4D8ED886-F9AB-49FE-A233-6BDB7BA38368}" type="presParOf" srcId="{92472EDF-06F5-4C30-9F36-F0F58008FA34}" destId="{E3A60489-25B1-4AC8-A435-8B2565A0DE23}" srcOrd="0" destOrd="0" presId="urn:microsoft.com/office/officeart/2005/8/layout/chevron2"/>
    <dgm:cxn modelId="{67AAED55-407B-47EB-84E3-7540D052F4F8}" type="presParOf" srcId="{92472EDF-06F5-4C30-9F36-F0F58008FA34}" destId="{F9DAE48D-0700-444E-94BB-317234837CED}" srcOrd="1" destOrd="0" presId="urn:microsoft.com/office/officeart/2005/8/layout/chevron2"/>
    <dgm:cxn modelId="{E4C2DA77-E229-4287-BA2A-BD6947643708}" type="presParOf" srcId="{177544E9-E11B-42E4-8C25-CD826297E482}" destId="{F0F45C43-536D-4249-9526-027023A20F94}" srcOrd="1" destOrd="0" presId="urn:microsoft.com/office/officeart/2005/8/layout/chevron2"/>
    <dgm:cxn modelId="{80ADD51C-13BD-4DB1-85A0-1C22BA14F4B9}" type="presParOf" srcId="{177544E9-E11B-42E4-8C25-CD826297E482}" destId="{841B7037-141D-44D3-997C-C4D49F5DF358}" srcOrd="2" destOrd="0" presId="urn:microsoft.com/office/officeart/2005/8/layout/chevron2"/>
    <dgm:cxn modelId="{322176CC-7475-407A-97CF-8B3B51D10CCD}" type="presParOf" srcId="{841B7037-141D-44D3-997C-C4D49F5DF358}" destId="{04B621B6-8F3D-4EA9-99A2-EB8ABFDAF12E}" srcOrd="0" destOrd="0" presId="urn:microsoft.com/office/officeart/2005/8/layout/chevron2"/>
    <dgm:cxn modelId="{6DFBBC47-C3A5-4333-A868-85E18C635A52}" type="presParOf" srcId="{841B7037-141D-44D3-997C-C4D49F5DF358}" destId="{5FF02759-6CA6-49ED-A1A2-78CAC131E032}" srcOrd="1" destOrd="0" presId="urn:microsoft.com/office/officeart/2005/8/layout/chevron2"/>
    <dgm:cxn modelId="{54FDEFAE-2C9A-4EF9-B700-B46B73826E03}" type="presParOf" srcId="{177544E9-E11B-42E4-8C25-CD826297E482}" destId="{ADB63957-C9FC-4D4B-9707-9ACDFD0D7C74}" srcOrd="3" destOrd="0" presId="urn:microsoft.com/office/officeart/2005/8/layout/chevron2"/>
    <dgm:cxn modelId="{538CB518-A6A2-471E-943E-5DE14B1EDCDF}" type="presParOf" srcId="{177544E9-E11B-42E4-8C25-CD826297E482}" destId="{FDAC02CC-4F19-4FD2-819F-92244DD16162}" srcOrd="4" destOrd="0" presId="urn:microsoft.com/office/officeart/2005/8/layout/chevron2"/>
    <dgm:cxn modelId="{6AE81523-1872-4C2E-B9D9-0BE105C4C60A}" type="presParOf" srcId="{FDAC02CC-4F19-4FD2-819F-92244DD16162}" destId="{1F7B14E6-EC2C-4749-87EB-3914984B781F}" srcOrd="0" destOrd="0" presId="urn:microsoft.com/office/officeart/2005/8/layout/chevron2"/>
    <dgm:cxn modelId="{9264D3C3-4F01-44BA-B411-E8BF5FB8EA80}" type="presParOf" srcId="{FDAC02CC-4F19-4FD2-819F-92244DD16162}" destId="{7A6D83F4-D4B3-4EBE-9FF8-6A1D34EC97C0}" srcOrd="1" destOrd="0" presId="urn:microsoft.com/office/officeart/2005/8/layout/chevron2"/>
    <dgm:cxn modelId="{5C58A74C-A049-4FA8-A75B-1860C1A77AE5}" type="presParOf" srcId="{177544E9-E11B-42E4-8C25-CD826297E482}" destId="{F8FE7BF9-8D73-4CBC-B4FA-72F4EF5BB6FE}" srcOrd="5" destOrd="0" presId="urn:microsoft.com/office/officeart/2005/8/layout/chevron2"/>
    <dgm:cxn modelId="{BABFFE4B-2236-45DF-9F44-4B3C2447CFC5}" type="presParOf" srcId="{177544E9-E11B-42E4-8C25-CD826297E482}" destId="{9D0EE002-E805-42DF-9BFF-2ED2BD2FD80C}" srcOrd="6" destOrd="0" presId="urn:microsoft.com/office/officeart/2005/8/layout/chevron2"/>
    <dgm:cxn modelId="{F51D1861-4C69-4D4D-A8DC-DDE7820B1552}" type="presParOf" srcId="{9D0EE002-E805-42DF-9BFF-2ED2BD2FD80C}" destId="{EE9DAF5E-857F-4DA9-97CE-2F0803BCB696}" srcOrd="0" destOrd="0" presId="urn:microsoft.com/office/officeart/2005/8/layout/chevron2"/>
    <dgm:cxn modelId="{ED06281F-75A1-4CAE-893F-06D93AFD2320}" type="presParOf" srcId="{9D0EE002-E805-42DF-9BFF-2ED2BD2FD80C}" destId="{26662FED-BA10-49D9-93CC-88DD494F8E54}" srcOrd="1" destOrd="0" presId="urn:microsoft.com/office/officeart/2005/8/layout/chevro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C0994D-B0ED-4DB4-956B-2CB98DEE972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55445-AF01-4683-8699-A79FA3187EDD}">
      <dgm:prSet phldrT="[Текст]"/>
      <dgm:spPr>
        <a:solidFill>
          <a:srgbClr val="FFCCCC"/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Здоровьесберегающие</a:t>
          </a:r>
          <a:r>
            <a:rPr lang="ru-RU" b="1" dirty="0" smtClean="0">
              <a:solidFill>
                <a:srgbClr val="002060"/>
              </a:solidFill>
            </a:rPr>
            <a:t> педагогические технологии</a:t>
          </a:r>
          <a:endParaRPr lang="ru-RU" b="1" dirty="0">
            <a:solidFill>
              <a:srgbClr val="002060"/>
            </a:solidFill>
          </a:endParaRPr>
        </a:p>
      </dgm:t>
    </dgm:pt>
    <dgm:pt modelId="{F8347F59-3BF1-41CC-A6C1-5BE425AE8F9A}" type="parTrans" cxnId="{7D7E0B4B-180C-408C-9FFE-84240C922906}">
      <dgm:prSet/>
      <dgm:spPr/>
      <dgm:t>
        <a:bodyPr/>
        <a:lstStyle/>
        <a:p>
          <a:endParaRPr lang="ru-RU"/>
        </a:p>
      </dgm:t>
    </dgm:pt>
    <dgm:pt modelId="{2EDB1ACC-13B7-476B-9441-BD14EA8A1CD6}" type="sibTrans" cxnId="{7D7E0B4B-180C-408C-9FFE-84240C922906}">
      <dgm:prSet/>
      <dgm:spPr/>
      <dgm:t>
        <a:bodyPr/>
        <a:lstStyle/>
        <a:p>
          <a:endParaRPr lang="ru-RU"/>
        </a:p>
      </dgm:t>
    </dgm:pt>
    <dgm:pt modelId="{E3B6EAC0-A50A-4A3D-BD1F-132B3A7B74B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Технологии сохранения и стимулирования здоровья</a:t>
          </a:r>
          <a:endParaRPr lang="ru-RU" sz="2400" dirty="0">
            <a:solidFill>
              <a:schemeClr val="bg1"/>
            </a:solidFill>
          </a:endParaRPr>
        </a:p>
      </dgm:t>
    </dgm:pt>
    <dgm:pt modelId="{7234AD8B-0160-4BD7-9789-8F168D000CE8}" type="parTrans" cxnId="{B377E14A-2F84-4991-A0D2-14B3286CBE98}">
      <dgm:prSet/>
      <dgm:spPr/>
      <dgm:t>
        <a:bodyPr/>
        <a:lstStyle/>
        <a:p>
          <a:endParaRPr lang="ru-RU"/>
        </a:p>
      </dgm:t>
    </dgm:pt>
    <dgm:pt modelId="{AAF789E2-4996-4FE1-9548-0F44EBE92432}" type="sibTrans" cxnId="{B377E14A-2F84-4991-A0D2-14B3286CBE98}">
      <dgm:prSet/>
      <dgm:spPr/>
      <dgm:t>
        <a:bodyPr/>
        <a:lstStyle/>
        <a:p>
          <a:endParaRPr lang="ru-RU"/>
        </a:p>
      </dgm:t>
    </dgm:pt>
    <dgm:pt modelId="{B36A1B46-22BD-48A1-9F46-A3D9A4E9ABB8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Технологии обучения ЗОЖ</a:t>
          </a:r>
          <a:endParaRPr lang="ru-RU" sz="2800" dirty="0">
            <a:solidFill>
              <a:srgbClr val="002060"/>
            </a:solidFill>
          </a:endParaRPr>
        </a:p>
      </dgm:t>
    </dgm:pt>
    <dgm:pt modelId="{C59088E2-1790-41C9-8108-F1C6F473BC9B}" type="parTrans" cxnId="{D32358DE-D7B6-449E-80E6-C45A6D815A55}">
      <dgm:prSet/>
      <dgm:spPr/>
      <dgm:t>
        <a:bodyPr/>
        <a:lstStyle/>
        <a:p>
          <a:endParaRPr lang="ru-RU"/>
        </a:p>
      </dgm:t>
    </dgm:pt>
    <dgm:pt modelId="{D470133C-606F-458F-B71F-F00E7934D0BD}" type="sibTrans" cxnId="{D32358DE-D7B6-449E-80E6-C45A6D815A55}">
      <dgm:prSet/>
      <dgm:spPr/>
      <dgm:t>
        <a:bodyPr/>
        <a:lstStyle/>
        <a:p>
          <a:endParaRPr lang="ru-RU"/>
        </a:p>
      </dgm:t>
    </dgm:pt>
    <dgm:pt modelId="{4B16DCEE-619C-4367-A8F6-7761B3540041}">
      <dgm:prSet phldrT="[Текст]" custT="1"/>
      <dgm:spPr/>
      <dgm:t>
        <a:bodyPr/>
        <a:lstStyle/>
        <a:p>
          <a:r>
            <a:rPr lang="ru-RU" sz="2400" b="1" dirty="0" smtClean="0"/>
            <a:t>Коррекционные технологии</a:t>
          </a:r>
          <a:endParaRPr lang="ru-RU" sz="2400" dirty="0"/>
        </a:p>
      </dgm:t>
    </dgm:pt>
    <dgm:pt modelId="{F1D44124-AF62-4CB7-A786-F92879093926}" type="parTrans" cxnId="{13767C6D-E8EC-4303-BA0B-1712F9659B36}">
      <dgm:prSet/>
      <dgm:spPr/>
      <dgm:t>
        <a:bodyPr/>
        <a:lstStyle/>
        <a:p>
          <a:endParaRPr lang="ru-RU"/>
        </a:p>
      </dgm:t>
    </dgm:pt>
    <dgm:pt modelId="{87586A2C-319B-4FCE-9ED1-66A6EA8AA0CC}" type="sibTrans" cxnId="{13767C6D-E8EC-4303-BA0B-1712F9659B36}">
      <dgm:prSet/>
      <dgm:spPr/>
      <dgm:t>
        <a:bodyPr/>
        <a:lstStyle/>
        <a:p>
          <a:endParaRPr lang="ru-RU"/>
        </a:p>
      </dgm:t>
    </dgm:pt>
    <dgm:pt modelId="{05616F0A-4D8A-4458-834E-1629471F3C36}" type="pres">
      <dgm:prSet presAssocID="{21C0994D-B0ED-4DB4-956B-2CB98DEE9725}" presName="composite" presStyleCnt="0">
        <dgm:presLayoutVars>
          <dgm:chMax val="1"/>
          <dgm:dir/>
          <dgm:resizeHandles val="exact"/>
        </dgm:presLayoutVars>
      </dgm:prSet>
      <dgm:spPr/>
    </dgm:pt>
    <dgm:pt modelId="{0AAEAC3C-A1E5-40F1-96B4-7C4945ABC295}" type="pres">
      <dgm:prSet presAssocID="{E3955445-AF01-4683-8699-A79FA3187EDD}" presName="roof" presStyleLbl="dkBgShp" presStyleIdx="0" presStyleCnt="2"/>
      <dgm:spPr/>
    </dgm:pt>
    <dgm:pt modelId="{FB4C5829-8A57-484F-A2BB-08A8EFF39140}" type="pres">
      <dgm:prSet presAssocID="{E3955445-AF01-4683-8699-A79FA3187EDD}" presName="pillars" presStyleCnt="0"/>
      <dgm:spPr/>
    </dgm:pt>
    <dgm:pt modelId="{2F439F29-C73B-45EB-BCD6-2464E4BD1497}" type="pres">
      <dgm:prSet presAssocID="{E3955445-AF01-4683-8699-A79FA3187EDD}" presName="pillar1" presStyleLbl="node1" presStyleIdx="0" presStyleCnt="3" custScaleX="120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FAAD-8451-4AD9-B083-1C3A967F72D2}" type="pres">
      <dgm:prSet presAssocID="{B36A1B46-22BD-48A1-9F46-A3D9A4E9ABB8}" presName="pillarX" presStyleLbl="node1" presStyleIdx="1" presStyleCnt="3" custLinFactNeighborX="-443" custLinFactNeighborY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BA8F-23D5-4016-A59A-2061D1126F48}" type="pres">
      <dgm:prSet presAssocID="{4B16DCEE-619C-4367-A8F6-7761B3540041}" presName="pillarX" presStyleLbl="node1" presStyleIdx="2" presStyleCnt="3" custScaleX="120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C879-E377-497C-BC3A-B8C98D0C04AE}" type="pres">
      <dgm:prSet presAssocID="{E3955445-AF01-4683-8699-A79FA3187EDD}" presName="base" presStyleLbl="dkBgShp" presStyleIdx="1" presStyleCnt="2"/>
      <dgm:spPr>
        <a:solidFill>
          <a:srgbClr val="FFCCCC"/>
        </a:solidFill>
      </dgm:spPr>
    </dgm:pt>
  </dgm:ptLst>
  <dgm:cxnLst>
    <dgm:cxn modelId="{B377E14A-2F84-4991-A0D2-14B3286CBE98}" srcId="{E3955445-AF01-4683-8699-A79FA3187EDD}" destId="{E3B6EAC0-A50A-4A3D-BD1F-132B3A7B74BD}" srcOrd="0" destOrd="0" parTransId="{7234AD8B-0160-4BD7-9789-8F168D000CE8}" sibTransId="{AAF789E2-4996-4FE1-9548-0F44EBE92432}"/>
    <dgm:cxn modelId="{C7ED3392-A8D7-4E9C-A69F-D5702B6F6F75}" type="presOf" srcId="{E3B6EAC0-A50A-4A3D-BD1F-132B3A7B74BD}" destId="{2F439F29-C73B-45EB-BCD6-2464E4BD1497}" srcOrd="0" destOrd="0" presId="urn:microsoft.com/office/officeart/2005/8/layout/hList3"/>
    <dgm:cxn modelId="{13767C6D-E8EC-4303-BA0B-1712F9659B36}" srcId="{E3955445-AF01-4683-8699-A79FA3187EDD}" destId="{4B16DCEE-619C-4367-A8F6-7761B3540041}" srcOrd="2" destOrd="0" parTransId="{F1D44124-AF62-4CB7-A786-F92879093926}" sibTransId="{87586A2C-319B-4FCE-9ED1-66A6EA8AA0CC}"/>
    <dgm:cxn modelId="{080AC285-7DE9-439F-96CB-24685221CEA5}" type="presOf" srcId="{21C0994D-B0ED-4DB4-956B-2CB98DEE9725}" destId="{05616F0A-4D8A-4458-834E-1629471F3C36}" srcOrd="0" destOrd="0" presId="urn:microsoft.com/office/officeart/2005/8/layout/hList3"/>
    <dgm:cxn modelId="{47505F4E-0020-4F91-BF8E-8C2B5128F2A3}" type="presOf" srcId="{E3955445-AF01-4683-8699-A79FA3187EDD}" destId="{0AAEAC3C-A1E5-40F1-96B4-7C4945ABC295}" srcOrd="0" destOrd="0" presId="urn:microsoft.com/office/officeart/2005/8/layout/hList3"/>
    <dgm:cxn modelId="{D32358DE-D7B6-449E-80E6-C45A6D815A55}" srcId="{E3955445-AF01-4683-8699-A79FA3187EDD}" destId="{B36A1B46-22BD-48A1-9F46-A3D9A4E9ABB8}" srcOrd="1" destOrd="0" parTransId="{C59088E2-1790-41C9-8108-F1C6F473BC9B}" sibTransId="{D470133C-606F-458F-B71F-F00E7934D0BD}"/>
    <dgm:cxn modelId="{F4E1B2B5-917C-4171-A4F8-857B3FE4A7EE}" type="presOf" srcId="{4B16DCEE-619C-4367-A8F6-7761B3540041}" destId="{34E4BA8F-23D5-4016-A59A-2061D1126F48}" srcOrd="0" destOrd="0" presId="urn:microsoft.com/office/officeart/2005/8/layout/hList3"/>
    <dgm:cxn modelId="{B27AA57D-AFAD-42A1-83A0-31B6F5C904A3}" type="presOf" srcId="{B36A1B46-22BD-48A1-9F46-A3D9A4E9ABB8}" destId="{FCDEFAAD-8451-4AD9-B083-1C3A967F72D2}" srcOrd="0" destOrd="0" presId="urn:microsoft.com/office/officeart/2005/8/layout/hList3"/>
    <dgm:cxn modelId="{7D7E0B4B-180C-408C-9FFE-84240C922906}" srcId="{21C0994D-B0ED-4DB4-956B-2CB98DEE9725}" destId="{E3955445-AF01-4683-8699-A79FA3187EDD}" srcOrd="0" destOrd="0" parTransId="{F8347F59-3BF1-41CC-A6C1-5BE425AE8F9A}" sibTransId="{2EDB1ACC-13B7-476B-9441-BD14EA8A1CD6}"/>
    <dgm:cxn modelId="{12B4A996-EA0F-4CA0-8D0D-CAB1B9B27963}" type="presParOf" srcId="{05616F0A-4D8A-4458-834E-1629471F3C36}" destId="{0AAEAC3C-A1E5-40F1-96B4-7C4945ABC295}" srcOrd="0" destOrd="0" presId="urn:microsoft.com/office/officeart/2005/8/layout/hList3"/>
    <dgm:cxn modelId="{39CC6628-98BC-4978-9884-1B7991562DE2}" type="presParOf" srcId="{05616F0A-4D8A-4458-834E-1629471F3C36}" destId="{FB4C5829-8A57-484F-A2BB-08A8EFF39140}" srcOrd="1" destOrd="0" presId="urn:microsoft.com/office/officeart/2005/8/layout/hList3"/>
    <dgm:cxn modelId="{34807FF2-8FA4-46E1-88E1-6DBE95D94F90}" type="presParOf" srcId="{FB4C5829-8A57-484F-A2BB-08A8EFF39140}" destId="{2F439F29-C73B-45EB-BCD6-2464E4BD1497}" srcOrd="0" destOrd="0" presId="urn:microsoft.com/office/officeart/2005/8/layout/hList3"/>
    <dgm:cxn modelId="{BDB12B45-9824-4602-9F17-31D95DCE4B31}" type="presParOf" srcId="{FB4C5829-8A57-484F-A2BB-08A8EFF39140}" destId="{FCDEFAAD-8451-4AD9-B083-1C3A967F72D2}" srcOrd="1" destOrd="0" presId="urn:microsoft.com/office/officeart/2005/8/layout/hList3"/>
    <dgm:cxn modelId="{DA0F6AEB-8AE5-4F30-959A-F158416E3F75}" type="presParOf" srcId="{FB4C5829-8A57-484F-A2BB-08A8EFF39140}" destId="{34E4BA8F-23D5-4016-A59A-2061D1126F48}" srcOrd="2" destOrd="0" presId="urn:microsoft.com/office/officeart/2005/8/layout/hList3"/>
    <dgm:cxn modelId="{45CDD396-C474-4BFF-B797-C6F89285C50A}" type="presParOf" srcId="{05616F0A-4D8A-4458-834E-1629471F3C36}" destId="{4201C879-E377-497C-BC3A-B8C98D0C04AE}" srcOrd="2" destOrd="0" presId="urn:microsoft.com/office/officeart/2005/8/layout/h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2800" b="1" dirty="0" smtClean="0"/>
            <a:t>Пальчиковая гимнастика; </a:t>
          </a:r>
          <a:endParaRPr lang="ru-RU" sz="28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/>
      <dgm:spPr/>
      <dgm:t>
        <a:bodyPr/>
        <a:lstStyle/>
        <a:p>
          <a:r>
            <a:rPr lang="ru-RU" b="1" dirty="0" smtClean="0"/>
            <a:t>Подвижные и спортивные игры</a:t>
          </a:r>
          <a:r>
            <a:rPr lang="ru-RU" i="0" dirty="0" smtClean="0"/>
            <a:t>;</a:t>
          </a:r>
          <a:endParaRPr lang="ru-RU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2800" b="1" dirty="0" smtClean="0"/>
            <a:t>Релаксация</a:t>
          </a:r>
          <a:r>
            <a:rPr lang="ru-RU" sz="2800" i="0" u="none" dirty="0" smtClean="0"/>
            <a:t>;</a:t>
          </a:r>
          <a:endParaRPr lang="ru-RU" sz="28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2800" b="1" dirty="0" smtClean="0"/>
            <a:t>Динамические паузы</a:t>
          </a:r>
          <a:r>
            <a:rPr lang="ru-RU" sz="2900" b="1" dirty="0" smtClean="0"/>
            <a:t>;</a:t>
          </a:r>
          <a:endParaRPr lang="ru-RU" sz="29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926FF16-FDCA-46F4-BA39-F5392EE931A8}">
      <dgm:prSet phldrT="[Текст]" custT="1"/>
      <dgm:spPr/>
      <dgm:t>
        <a:bodyPr/>
        <a:lstStyle/>
        <a:p>
          <a:endParaRPr lang="ru-RU" sz="2200" i="0" u="none" dirty="0"/>
        </a:p>
      </dgm:t>
    </dgm:pt>
    <dgm:pt modelId="{F96011D1-BB5C-44BA-82B6-F138F4F208C7}" type="parTrans" cxnId="{DE9565B8-09B1-4CB3-9EA2-41CF985D6ECC}">
      <dgm:prSet/>
      <dgm:spPr/>
      <dgm:t>
        <a:bodyPr/>
        <a:lstStyle/>
        <a:p>
          <a:endParaRPr lang="ru-RU"/>
        </a:p>
      </dgm:t>
    </dgm:pt>
    <dgm:pt modelId="{6EF87286-2AE5-4408-B954-22F34260735B}" type="sibTrans" cxnId="{DE9565B8-09B1-4CB3-9EA2-41CF985D6ECC}">
      <dgm:prSet/>
      <dgm:spPr/>
      <dgm:t>
        <a:bodyPr/>
        <a:lstStyle/>
        <a:p>
          <a:endParaRPr lang="ru-RU"/>
        </a:p>
      </dgm:t>
    </dgm:pt>
    <dgm:pt modelId="{44FC9879-AC55-4A22-AED3-8591E3EFB86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sz="2200" i="0" u="none" dirty="0"/>
        </a:p>
      </dgm:t>
    </dgm:pt>
    <dgm:pt modelId="{DA027348-94BA-4F02-881C-44FF4DC32FBB}" type="parTrans" cxnId="{E1729E2D-732B-4EEE-A0A5-0A1304A6BCAB}">
      <dgm:prSet/>
      <dgm:spPr/>
      <dgm:t>
        <a:bodyPr/>
        <a:lstStyle/>
        <a:p>
          <a:endParaRPr lang="ru-RU"/>
        </a:p>
      </dgm:t>
    </dgm:pt>
    <dgm:pt modelId="{54251B61-FED5-496B-A466-A27AE11E8DF7}" type="sibTrans" cxnId="{E1729E2D-732B-4EEE-A0A5-0A1304A6BCAB}">
      <dgm:prSet/>
      <dgm:spPr/>
      <dgm:t>
        <a:bodyPr/>
        <a:lstStyle/>
        <a:p>
          <a:endParaRPr lang="ru-RU"/>
        </a:p>
      </dgm:t>
    </dgm:pt>
    <dgm:pt modelId="{AFE1EA59-5B85-49F1-8D77-BB85121B03FD}">
      <dgm:prSet custT="1"/>
      <dgm:spPr/>
      <dgm:t>
        <a:bodyPr/>
        <a:lstStyle/>
        <a:p>
          <a:r>
            <a:rPr lang="ru-RU" sz="2800" b="1" dirty="0" smtClean="0"/>
            <a:t>Дыхательная гимнастика и др.</a:t>
          </a:r>
          <a:r>
            <a:rPr lang="ru-RU" sz="2800" dirty="0" smtClean="0"/>
            <a:t> </a:t>
          </a:r>
          <a:endParaRPr lang="ru-RU" sz="2800" dirty="0"/>
        </a:p>
      </dgm:t>
    </dgm:pt>
    <dgm:pt modelId="{C8BB6231-E863-47E0-89E9-FE25E54CFF49}" type="parTrans" cxnId="{F5930881-BBD2-4C74-9B08-FF1DFA27C9AF}">
      <dgm:prSet/>
      <dgm:spPr/>
      <dgm:t>
        <a:bodyPr/>
        <a:lstStyle/>
        <a:p>
          <a:endParaRPr lang="ru-RU"/>
        </a:p>
      </dgm:t>
    </dgm:pt>
    <dgm:pt modelId="{2C8DBB4E-0C0A-4219-A3B6-59A3CBA0531B}" type="sibTrans" cxnId="{F5930881-BBD2-4C74-9B08-FF1DFA27C9AF}">
      <dgm:prSet/>
      <dgm:spPr/>
      <dgm:t>
        <a:bodyPr/>
        <a:lstStyle/>
        <a:p>
          <a:endParaRPr lang="ru-RU"/>
        </a:p>
      </dgm:t>
    </dgm:pt>
    <dgm:pt modelId="{3ED577B1-B0C2-4774-ACA6-58EDCD5BFD19}">
      <dgm:prSet/>
      <dgm:spPr/>
      <dgm:t>
        <a:bodyPr/>
        <a:lstStyle/>
        <a:p>
          <a:endParaRPr lang="ru-RU" sz="3600" dirty="0"/>
        </a:p>
      </dgm:t>
    </dgm:pt>
    <dgm:pt modelId="{0BEC6D59-5E8D-4439-B551-637D9BCADE2B}" type="parTrans" cxnId="{DC0852F6-381B-4C8C-A175-9D2220C4A5B5}">
      <dgm:prSet/>
      <dgm:spPr/>
      <dgm:t>
        <a:bodyPr/>
        <a:lstStyle/>
        <a:p>
          <a:endParaRPr lang="ru-RU"/>
        </a:p>
      </dgm:t>
    </dgm:pt>
    <dgm:pt modelId="{D9204B00-1DFD-4AD3-BCE3-3833E819AB66}" type="sibTrans" cxnId="{DC0852F6-381B-4C8C-A175-9D2220C4A5B5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5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541B-C1B2-436B-8628-6369F776CE33}" type="pres">
      <dgm:prSet presAssocID="{1A189C83-28FE-4C30-AD75-A6B77D14FC56}" presName="sp" presStyleCnt="0"/>
      <dgm:spPr/>
    </dgm:pt>
    <dgm:pt modelId="{AB5926AE-9380-4A71-A201-D17CCF470CED}" type="pres">
      <dgm:prSet presAssocID="{44FC9879-AC55-4A22-AED3-8591E3EFB86C}" presName="composite" presStyleCnt="0"/>
      <dgm:spPr/>
    </dgm:pt>
    <dgm:pt modelId="{BD8ADDA6-61E0-475A-AE8E-7C25C29CFF43}" type="pres">
      <dgm:prSet presAssocID="{44FC9879-AC55-4A22-AED3-8591E3EFB86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7D906-6060-4020-A559-F3388B17B05B}" type="pres">
      <dgm:prSet presAssocID="{44FC9879-AC55-4A22-AED3-8591E3EFB86C}" presName="descendantText" presStyleLbl="alignAcc1" presStyleIdx="4" presStyleCnt="5" custLinFactNeighborX="-515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54349-83E5-49BA-8600-1ACD1344EF14}" type="presOf" srcId="{D05B4BE8-3B02-4802-9E08-187037DA6D04}" destId="{7A6D83F4-D4B3-4EBE-9FF8-6A1D34EC97C0}" srcOrd="0" destOrd="0" presId="urn:microsoft.com/office/officeart/2005/8/layout/chevron2"/>
    <dgm:cxn modelId="{C51A7A5C-5858-45BE-8960-6C71264CF504}" type="presOf" srcId="{CBE53673-4BE0-4509-865A-0A5B5A210A0C}" destId="{177544E9-E11B-42E4-8C25-CD826297E482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6756FD44-0FC0-441F-96F0-8A88F3774079}" type="presOf" srcId="{D3D29D48-AC83-498B-A971-01BC309F3D27}" destId="{5FF02759-6CA6-49ED-A1A2-78CAC131E032}" srcOrd="0" destOrd="0" presId="urn:microsoft.com/office/officeart/2005/8/layout/chevron2"/>
    <dgm:cxn modelId="{BDDE34C0-D37F-4425-A1C0-FB99207D3F12}" type="presOf" srcId="{3ED577B1-B0C2-4774-ACA6-58EDCD5BFD19}" destId="{07A7D906-6060-4020-A559-F3388B17B05B}" srcOrd="0" destOrd="2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59B94405-C14F-4A56-A300-4E913759FA61}" type="presOf" srcId="{6AA5FFAF-4DB7-413E-92FB-FA05FCCE233F}" destId="{1F7B14E6-EC2C-4749-87EB-3914984B781F}" srcOrd="0" destOrd="0" presId="urn:microsoft.com/office/officeart/2005/8/layout/chevron2"/>
    <dgm:cxn modelId="{F58584C9-0BB8-4B04-B27E-A5C0C327DB9D}" type="presOf" srcId="{1926FF16-FDCA-46F4-BA39-F5392EE931A8}" destId="{07A7D906-6060-4020-A559-F3388B17B05B}" srcOrd="0" destOrd="0" presId="urn:microsoft.com/office/officeart/2005/8/layout/chevron2"/>
    <dgm:cxn modelId="{DE9565B8-09B1-4CB3-9EA2-41CF985D6ECC}" srcId="{44FC9879-AC55-4A22-AED3-8591E3EFB86C}" destId="{1926FF16-FDCA-46F4-BA39-F5392EE931A8}" srcOrd="0" destOrd="0" parTransId="{F96011D1-BB5C-44BA-82B6-F138F4F208C7}" sibTransId="{6EF87286-2AE5-4408-B954-22F34260735B}"/>
    <dgm:cxn modelId="{24BD07BA-CE8F-4660-A2BD-3963A38CE731}" type="presOf" srcId="{A49B0C5D-E288-455F-AEF9-2F196097B12F}" destId="{F9DAE48D-0700-444E-94BB-317234837CED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84CE3DE2-EA8D-43A0-B91B-453C1C87E7E4}" type="presOf" srcId="{BE73927E-1AD1-4C63-B754-E2B14B437C44}" destId="{26662FED-BA10-49D9-93CC-88DD494F8E54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B22808ED-7DDF-44EB-9AF3-76F0BDFFB1AD}" type="presOf" srcId="{AFE1EA59-5B85-49F1-8D77-BB85121B03FD}" destId="{07A7D906-6060-4020-A559-F3388B17B05B}" srcOrd="0" destOrd="1" presId="urn:microsoft.com/office/officeart/2005/8/layout/chevron2"/>
    <dgm:cxn modelId="{CF04753B-6313-4313-AE90-9FF93DECBA7C}" type="presOf" srcId="{44FC9879-AC55-4A22-AED3-8591E3EFB86C}" destId="{BD8ADDA6-61E0-475A-AE8E-7C25C29CFF43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E1729E2D-732B-4EEE-A0A5-0A1304A6BCAB}" srcId="{CBE53673-4BE0-4509-865A-0A5B5A210A0C}" destId="{44FC9879-AC55-4A22-AED3-8591E3EFB86C}" srcOrd="4" destOrd="0" parTransId="{DA027348-94BA-4F02-881C-44FF4DC32FBB}" sibTransId="{54251B61-FED5-496B-A466-A27AE11E8DF7}"/>
    <dgm:cxn modelId="{F217025A-BD7D-4DCF-8930-00BEBAFAF777}" type="presOf" srcId="{4B8002AD-CEA4-4AEE-BDCC-F2C71D85E452}" destId="{04B621B6-8F3D-4EA9-99A2-EB8ABFDAF12E}" srcOrd="0" destOrd="0" presId="urn:microsoft.com/office/officeart/2005/8/layout/chevron2"/>
    <dgm:cxn modelId="{DC0852F6-381B-4C8C-A175-9D2220C4A5B5}" srcId="{44FC9879-AC55-4A22-AED3-8591E3EFB86C}" destId="{3ED577B1-B0C2-4774-ACA6-58EDCD5BFD19}" srcOrd="2" destOrd="0" parTransId="{0BEC6D59-5E8D-4439-B551-637D9BCADE2B}" sibTransId="{D9204B00-1DFD-4AD3-BCE3-3833E819AB66}"/>
    <dgm:cxn modelId="{A09C5D9D-7633-4421-90F2-34E2B2B95A2B}" type="presOf" srcId="{788EDB93-9A1C-48AD-AD4A-A4F23BD5982C}" destId="{E3A60489-25B1-4AC8-A435-8B2565A0DE23}" srcOrd="0" destOrd="0" presId="urn:microsoft.com/office/officeart/2005/8/layout/chevron2"/>
    <dgm:cxn modelId="{CD68302F-91A1-492F-AD63-1816BE0C37F0}" type="presOf" srcId="{CA07916C-B027-4AE7-AABD-512EA71CC097}" destId="{EE9DAF5E-857F-4DA9-97CE-2F0803BCB696}" srcOrd="0" destOrd="0" presId="urn:microsoft.com/office/officeart/2005/8/layout/chevron2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F5930881-BBD2-4C74-9B08-FF1DFA27C9AF}" srcId="{44FC9879-AC55-4A22-AED3-8591E3EFB86C}" destId="{AFE1EA59-5B85-49F1-8D77-BB85121B03FD}" srcOrd="1" destOrd="0" parTransId="{C8BB6231-E863-47E0-89E9-FE25E54CFF49}" sibTransId="{2C8DBB4E-0C0A-4219-A3B6-59A3CBA0531B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5A89A7B9-D2CC-45E0-92D0-BF900D3366BF}" type="presParOf" srcId="{177544E9-E11B-42E4-8C25-CD826297E482}" destId="{92472EDF-06F5-4C30-9F36-F0F58008FA34}" srcOrd="0" destOrd="0" presId="urn:microsoft.com/office/officeart/2005/8/layout/chevron2"/>
    <dgm:cxn modelId="{62CEAA81-4091-4B71-BE85-0FF115122611}" type="presParOf" srcId="{92472EDF-06F5-4C30-9F36-F0F58008FA34}" destId="{E3A60489-25B1-4AC8-A435-8B2565A0DE23}" srcOrd="0" destOrd="0" presId="urn:microsoft.com/office/officeart/2005/8/layout/chevron2"/>
    <dgm:cxn modelId="{9EDCC7D2-3D2B-4C1B-B93D-451DB948CAE4}" type="presParOf" srcId="{92472EDF-06F5-4C30-9F36-F0F58008FA34}" destId="{F9DAE48D-0700-444E-94BB-317234837CED}" srcOrd="1" destOrd="0" presId="urn:microsoft.com/office/officeart/2005/8/layout/chevron2"/>
    <dgm:cxn modelId="{30BEA767-50DE-45EF-AEF7-E69604A63684}" type="presParOf" srcId="{177544E9-E11B-42E4-8C25-CD826297E482}" destId="{F0F45C43-536D-4249-9526-027023A20F94}" srcOrd="1" destOrd="0" presId="urn:microsoft.com/office/officeart/2005/8/layout/chevron2"/>
    <dgm:cxn modelId="{C8161956-C3F4-4D86-873B-07D3C331AAE2}" type="presParOf" srcId="{177544E9-E11B-42E4-8C25-CD826297E482}" destId="{841B7037-141D-44D3-997C-C4D49F5DF358}" srcOrd="2" destOrd="0" presId="urn:microsoft.com/office/officeart/2005/8/layout/chevron2"/>
    <dgm:cxn modelId="{286E0171-4199-4A97-982B-ABF0932E59AD}" type="presParOf" srcId="{841B7037-141D-44D3-997C-C4D49F5DF358}" destId="{04B621B6-8F3D-4EA9-99A2-EB8ABFDAF12E}" srcOrd="0" destOrd="0" presId="urn:microsoft.com/office/officeart/2005/8/layout/chevron2"/>
    <dgm:cxn modelId="{5E353AFF-A62B-4E52-896F-F6744082EC43}" type="presParOf" srcId="{841B7037-141D-44D3-997C-C4D49F5DF358}" destId="{5FF02759-6CA6-49ED-A1A2-78CAC131E032}" srcOrd="1" destOrd="0" presId="urn:microsoft.com/office/officeart/2005/8/layout/chevron2"/>
    <dgm:cxn modelId="{0658CF54-8F25-4822-A471-714F934C34EB}" type="presParOf" srcId="{177544E9-E11B-42E4-8C25-CD826297E482}" destId="{ADB63957-C9FC-4D4B-9707-9ACDFD0D7C74}" srcOrd="3" destOrd="0" presId="urn:microsoft.com/office/officeart/2005/8/layout/chevron2"/>
    <dgm:cxn modelId="{EC7A4355-24D1-45FE-A23F-117C62B5CCA1}" type="presParOf" srcId="{177544E9-E11B-42E4-8C25-CD826297E482}" destId="{FDAC02CC-4F19-4FD2-819F-92244DD16162}" srcOrd="4" destOrd="0" presId="urn:microsoft.com/office/officeart/2005/8/layout/chevron2"/>
    <dgm:cxn modelId="{B2876640-57EB-4B39-9433-D089904C878A}" type="presParOf" srcId="{FDAC02CC-4F19-4FD2-819F-92244DD16162}" destId="{1F7B14E6-EC2C-4749-87EB-3914984B781F}" srcOrd="0" destOrd="0" presId="urn:microsoft.com/office/officeart/2005/8/layout/chevron2"/>
    <dgm:cxn modelId="{E116819B-6B85-4A31-8B16-48E02A13E85A}" type="presParOf" srcId="{FDAC02CC-4F19-4FD2-819F-92244DD16162}" destId="{7A6D83F4-D4B3-4EBE-9FF8-6A1D34EC97C0}" srcOrd="1" destOrd="0" presId="urn:microsoft.com/office/officeart/2005/8/layout/chevron2"/>
    <dgm:cxn modelId="{3905F492-9330-4D1D-87E6-D15204B9B470}" type="presParOf" srcId="{177544E9-E11B-42E4-8C25-CD826297E482}" destId="{F8FE7BF9-8D73-4CBC-B4FA-72F4EF5BB6FE}" srcOrd="5" destOrd="0" presId="urn:microsoft.com/office/officeart/2005/8/layout/chevron2"/>
    <dgm:cxn modelId="{F6CAB89D-60C8-45CF-B7E8-26E44AC9B7A5}" type="presParOf" srcId="{177544E9-E11B-42E4-8C25-CD826297E482}" destId="{9D0EE002-E805-42DF-9BFF-2ED2BD2FD80C}" srcOrd="6" destOrd="0" presId="urn:microsoft.com/office/officeart/2005/8/layout/chevron2"/>
    <dgm:cxn modelId="{10A6E3AD-5496-4FE6-9289-FC9859AA0AA3}" type="presParOf" srcId="{9D0EE002-E805-42DF-9BFF-2ED2BD2FD80C}" destId="{EE9DAF5E-857F-4DA9-97CE-2F0803BCB696}" srcOrd="0" destOrd="0" presId="urn:microsoft.com/office/officeart/2005/8/layout/chevron2"/>
    <dgm:cxn modelId="{5512FF29-F8D6-487A-88DB-75DC85ABFDE2}" type="presParOf" srcId="{9D0EE002-E805-42DF-9BFF-2ED2BD2FD80C}" destId="{26662FED-BA10-49D9-93CC-88DD494F8E54}" srcOrd="1" destOrd="0" presId="urn:microsoft.com/office/officeart/2005/8/layout/chevron2"/>
    <dgm:cxn modelId="{8237D546-6972-4A71-AFEF-09F847E6A634}" type="presParOf" srcId="{177544E9-E11B-42E4-8C25-CD826297E482}" destId="{DFB5541B-C1B2-436B-8628-6369F776CE33}" srcOrd="7" destOrd="0" presId="urn:microsoft.com/office/officeart/2005/8/layout/chevron2"/>
    <dgm:cxn modelId="{EA969DE8-B84E-4696-8DDE-2345FE733607}" type="presParOf" srcId="{177544E9-E11B-42E4-8C25-CD826297E482}" destId="{AB5926AE-9380-4A71-A201-D17CCF470CED}" srcOrd="8" destOrd="0" presId="urn:microsoft.com/office/officeart/2005/8/layout/chevron2"/>
    <dgm:cxn modelId="{03085634-7F57-4921-89C5-CA8A19952C4A}" type="presParOf" srcId="{AB5926AE-9380-4A71-A201-D17CCF470CED}" destId="{BD8ADDA6-61E0-475A-AE8E-7C25C29CFF43}" srcOrd="0" destOrd="0" presId="urn:microsoft.com/office/officeart/2005/8/layout/chevron2"/>
    <dgm:cxn modelId="{895C54D0-97F9-4AD7-B139-A8BF97DF916D}" type="presParOf" srcId="{AB5926AE-9380-4A71-A201-D17CCF470CED}" destId="{07A7D906-6060-4020-A559-F3388B17B05B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2200" b="1" dirty="0" smtClean="0"/>
            <a:t>Технологии </a:t>
          </a:r>
          <a:r>
            <a:rPr lang="ru-RU" sz="2200" b="1" dirty="0" err="1" smtClean="0"/>
            <a:t>здоровьесбережения</a:t>
          </a:r>
          <a:r>
            <a:rPr lang="ru-RU" sz="2200" b="1" dirty="0" smtClean="0"/>
            <a:t> и </a:t>
          </a:r>
          <a:r>
            <a:rPr lang="ru-RU" sz="2200" b="1" dirty="0" err="1" smtClean="0"/>
            <a:t>здоровьеобогащения</a:t>
          </a:r>
          <a:r>
            <a:rPr lang="ru-RU" sz="2200" b="1" dirty="0" smtClean="0"/>
            <a:t> педагогов. </a:t>
          </a:r>
          <a:endParaRPr lang="ru-RU" sz="22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/>
      <dgm:spPr/>
      <dgm:t>
        <a:bodyPr/>
        <a:lstStyle/>
        <a:p>
          <a:r>
            <a:rPr lang="ru-RU" b="1" dirty="0" smtClean="0"/>
            <a:t>Физкультурно-оздоровительные технологии</a:t>
          </a:r>
          <a:r>
            <a:rPr lang="ru-RU" i="0" dirty="0" smtClean="0"/>
            <a:t>;</a:t>
          </a:r>
          <a:endParaRPr lang="ru-RU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/>
      <dgm:spPr/>
      <dgm:t>
        <a:bodyPr/>
        <a:lstStyle/>
        <a:p>
          <a:r>
            <a:rPr lang="ru-RU" b="1" dirty="0" smtClean="0"/>
            <a:t>Технологии обеспечения социально-психологического благополучия</a:t>
          </a:r>
          <a:r>
            <a:rPr lang="ru-RU" dirty="0" smtClean="0"/>
            <a:t> </a:t>
          </a:r>
          <a:r>
            <a:rPr lang="ru-RU" b="1" dirty="0" smtClean="0"/>
            <a:t>ребёнка</a:t>
          </a:r>
          <a:r>
            <a:rPr lang="ru-RU" i="0" u="none" dirty="0" smtClean="0"/>
            <a:t>;</a:t>
          </a:r>
          <a:endParaRPr lang="ru-RU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/>
      <dgm:spPr/>
      <dgm:t>
        <a:bodyPr/>
        <a:lstStyle/>
        <a:p>
          <a:r>
            <a:rPr lang="ru-RU" b="1" dirty="0" smtClean="0"/>
            <a:t>Медико-профилактические технологии;</a:t>
          </a:r>
          <a:endParaRPr lang="ru-RU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0BF7A-4B7E-4424-93AA-561C9DD1A2D8}" type="presOf" srcId="{788EDB93-9A1C-48AD-AD4A-A4F23BD5982C}" destId="{E3A60489-25B1-4AC8-A435-8B2565A0DE23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A218BBED-E260-4B70-9342-228BDFDF2FD1}" type="presOf" srcId="{A49B0C5D-E288-455F-AEF9-2F196097B12F}" destId="{F9DAE48D-0700-444E-94BB-317234837CED}" srcOrd="0" destOrd="0" presId="urn:microsoft.com/office/officeart/2005/8/layout/chevron2"/>
    <dgm:cxn modelId="{B6DCB940-37FA-40D2-8F81-6984EC02EB42}" type="presOf" srcId="{D05B4BE8-3B02-4802-9E08-187037DA6D04}" destId="{7A6D83F4-D4B3-4EBE-9FF8-6A1D34EC97C0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0DCBEFD2-111F-447D-B020-DF4CD1923952}" type="presOf" srcId="{CA07916C-B027-4AE7-AABD-512EA71CC097}" destId="{EE9DAF5E-857F-4DA9-97CE-2F0803BCB696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C26E90E5-C31F-45AB-847E-8356A17177E6}" type="presOf" srcId="{6AA5FFAF-4DB7-413E-92FB-FA05FCCE233F}" destId="{1F7B14E6-EC2C-4749-87EB-3914984B781F}" srcOrd="0" destOrd="0" presId="urn:microsoft.com/office/officeart/2005/8/layout/chevron2"/>
    <dgm:cxn modelId="{9D6C1C31-0570-4960-84D3-7EBDD9B30341}" type="presOf" srcId="{CBE53673-4BE0-4509-865A-0A5B5A210A0C}" destId="{177544E9-E11B-42E4-8C25-CD826297E482}" srcOrd="0" destOrd="0" presId="urn:microsoft.com/office/officeart/2005/8/layout/chevron2"/>
    <dgm:cxn modelId="{F3712F4F-4669-4AAD-896B-99AC10B6BB92}" type="presOf" srcId="{4B8002AD-CEA4-4AEE-BDCC-F2C71D85E452}" destId="{04B621B6-8F3D-4EA9-99A2-EB8ABFDAF12E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BE8417AC-1F33-4EA6-9829-4277F86253E9}" type="presOf" srcId="{BE73927E-1AD1-4C63-B754-E2B14B437C44}" destId="{26662FED-BA10-49D9-93CC-88DD494F8E54}" srcOrd="0" destOrd="0" presId="urn:microsoft.com/office/officeart/2005/8/layout/chevron2"/>
    <dgm:cxn modelId="{05E00095-7438-4B2B-87B4-9F73B7955973}" type="presOf" srcId="{D3D29D48-AC83-498B-A971-01BC309F3D27}" destId="{5FF02759-6CA6-49ED-A1A2-78CAC131E032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8B15D7EC-880D-4A15-825B-9B27179C0F02}" type="presParOf" srcId="{177544E9-E11B-42E4-8C25-CD826297E482}" destId="{92472EDF-06F5-4C30-9F36-F0F58008FA34}" srcOrd="0" destOrd="0" presId="urn:microsoft.com/office/officeart/2005/8/layout/chevron2"/>
    <dgm:cxn modelId="{20A1CA6C-B0F5-4140-8F6F-7B90E411655A}" type="presParOf" srcId="{92472EDF-06F5-4C30-9F36-F0F58008FA34}" destId="{E3A60489-25B1-4AC8-A435-8B2565A0DE23}" srcOrd="0" destOrd="0" presId="urn:microsoft.com/office/officeart/2005/8/layout/chevron2"/>
    <dgm:cxn modelId="{F18A192A-A61C-4E47-8BC5-9745CD3F6BEB}" type="presParOf" srcId="{92472EDF-06F5-4C30-9F36-F0F58008FA34}" destId="{F9DAE48D-0700-444E-94BB-317234837CED}" srcOrd="1" destOrd="0" presId="urn:microsoft.com/office/officeart/2005/8/layout/chevron2"/>
    <dgm:cxn modelId="{04433CB7-75EC-4F39-8443-31901691E03F}" type="presParOf" srcId="{177544E9-E11B-42E4-8C25-CD826297E482}" destId="{F0F45C43-536D-4249-9526-027023A20F94}" srcOrd="1" destOrd="0" presId="urn:microsoft.com/office/officeart/2005/8/layout/chevron2"/>
    <dgm:cxn modelId="{05931874-6077-41AC-8C9D-E6182E480EA5}" type="presParOf" srcId="{177544E9-E11B-42E4-8C25-CD826297E482}" destId="{841B7037-141D-44D3-997C-C4D49F5DF358}" srcOrd="2" destOrd="0" presId="urn:microsoft.com/office/officeart/2005/8/layout/chevron2"/>
    <dgm:cxn modelId="{CC87981E-8381-47C5-BBB5-FC2B2BF01CD8}" type="presParOf" srcId="{841B7037-141D-44D3-997C-C4D49F5DF358}" destId="{04B621B6-8F3D-4EA9-99A2-EB8ABFDAF12E}" srcOrd="0" destOrd="0" presId="urn:microsoft.com/office/officeart/2005/8/layout/chevron2"/>
    <dgm:cxn modelId="{EE5795DA-CE73-41E7-A985-99ECFE9DADBE}" type="presParOf" srcId="{841B7037-141D-44D3-997C-C4D49F5DF358}" destId="{5FF02759-6CA6-49ED-A1A2-78CAC131E032}" srcOrd="1" destOrd="0" presId="urn:microsoft.com/office/officeart/2005/8/layout/chevron2"/>
    <dgm:cxn modelId="{806CEC79-0376-4CD5-B755-1223C63B9F05}" type="presParOf" srcId="{177544E9-E11B-42E4-8C25-CD826297E482}" destId="{ADB63957-C9FC-4D4B-9707-9ACDFD0D7C74}" srcOrd="3" destOrd="0" presId="urn:microsoft.com/office/officeart/2005/8/layout/chevron2"/>
    <dgm:cxn modelId="{48FF0330-EB95-49D1-BB4D-7957FB0B8035}" type="presParOf" srcId="{177544E9-E11B-42E4-8C25-CD826297E482}" destId="{FDAC02CC-4F19-4FD2-819F-92244DD16162}" srcOrd="4" destOrd="0" presId="urn:microsoft.com/office/officeart/2005/8/layout/chevron2"/>
    <dgm:cxn modelId="{FA72E5A7-980C-47B4-A950-C02354579558}" type="presParOf" srcId="{FDAC02CC-4F19-4FD2-819F-92244DD16162}" destId="{1F7B14E6-EC2C-4749-87EB-3914984B781F}" srcOrd="0" destOrd="0" presId="urn:microsoft.com/office/officeart/2005/8/layout/chevron2"/>
    <dgm:cxn modelId="{EE5A19A7-2D65-4348-B62C-EF6603CC42ED}" type="presParOf" srcId="{FDAC02CC-4F19-4FD2-819F-92244DD16162}" destId="{7A6D83F4-D4B3-4EBE-9FF8-6A1D34EC97C0}" srcOrd="1" destOrd="0" presId="urn:microsoft.com/office/officeart/2005/8/layout/chevron2"/>
    <dgm:cxn modelId="{BD13E889-90FE-48E6-AC82-E2BB19505937}" type="presParOf" srcId="{177544E9-E11B-42E4-8C25-CD826297E482}" destId="{F8FE7BF9-8D73-4CBC-B4FA-72F4EF5BB6FE}" srcOrd="5" destOrd="0" presId="urn:microsoft.com/office/officeart/2005/8/layout/chevron2"/>
    <dgm:cxn modelId="{71E84C80-35AF-42D4-9DD9-4E7D42B69B56}" type="presParOf" srcId="{177544E9-E11B-42E4-8C25-CD826297E482}" destId="{9D0EE002-E805-42DF-9BFF-2ED2BD2FD80C}" srcOrd="6" destOrd="0" presId="urn:microsoft.com/office/officeart/2005/8/layout/chevron2"/>
    <dgm:cxn modelId="{5210CF81-484D-4656-B090-CD738E8B4770}" type="presParOf" srcId="{9D0EE002-E805-42DF-9BFF-2ED2BD2FD80C}" destId="{EE9DAF5E-857F-4DA9-97CE-2F0803BCB696}" srcOrd="0" destOrd="0" presId="urn:microsoft.com/office/officeart/2005/8/layout/chevron2"/>
    <dgm:cxn modelId="{DDDC5E6B-0F48-40B8-ACD3-456296E4E336}" type="presParOf" srcId="{9D0EE002-E805-42DF-9BFF-2ED2BD2FD80C}" destId="{26662FED-BA10-49D9-93CC-88DD494F8E54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800" dirty="0" smtClean="0"/>
            <a:t>Формирование нормативно-правовой базы по вопросам оздоровления дошкольников;</a:t>
          </a:r>
          <a:endParaRPr lang="ru-RU" sz="20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1800" dirty="0" smtClean="0"/>
            <a:t>Взаимодействие специалистов ДОО в организации физкультурно-оздоровительной работы с дошкольниками специализированных групп;</a:t>
          </a:r>
          <a:endParaRPr lang="ru-RU" sz="20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1800" dirty="0" smtClean="0"/>
            <a:t>Проявление толерантности всех участников внедрения </a:t>
          </a:r>
          <a:r>
            <a:rPr lang="ru-RU" sz="1800" dirty="0" err="1" smtClean="0"/>
            <a:t>здоровьесберегающих</a:t>
          </a:r>
          <a:r>
            <a:rPr lang="ru-RU" sz="1800" dirty="0" smtClean="0"/>
            <a:t> технологий в педагогический процесс ДОО;</a:t>
          </a:r>
          <a:endParaRPr lang="ru-RU" sz="18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1800" dirty="0" smtClean="0"/>
            <a:t>Сформированные навыки здорового образа жизни воспитанников, педагогов и родителей ;</a:t>
          </a:r>
          <a:endParaRPr lang="ru-RU" sz="20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7B2F57B3-037B-4421-826F-9129A0B3A32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sz="2200" i="0" u="none" dirty="0"/>
        </a:p>
      </dgm:t>
    </dgm:pt>
    <dgm:pt modelId="{1CF8BBC2-0745-45DD-90B6-F65B4E565D3E}" type="parTrans" cxnId="{52B5B6BE-E7C2-4D6C-B781-0E122623E169}">
      <dgm:prSet/>
      <dgm:spPr/>
      <dgm:t>
        <a:bodyPr/>
        <a:lstStyle/>
        <a:p>
          <a:endParaRPr lang="ru-RU"/>
        </a:p>
      </dgm:t>
    </dgm:pt>
    <dgm:pt modelId="{F78AF639-38E7-4E9F-BC44-C4D4790BCC06}" type="sibTrans" cxnId="{52B5B6BE-E7C2-4D6C-B781-0E122623E169}">
      <dgm:prSet/>
      <dgm:spPr/>
      <dgm:t>
        <a:bodyPr/>
        <a:lstStyle/>
        <a:p>
          <a:endParaRPr lang="ru-RU"/>
        </a:p>
      </dgm:t>
    </dgm:pt>
    <dgm:pt modelId="{6BDB4C55-F02A-420F-99CD-A5E0AE0E8892}">
      <dgm:prSet custT="1"/>
      <dgm:spPr/>
      <dgm:t>
        <a:bodyPr/>
        <a:lstStyle/>
        <a:p>
          <a:r>
            <a:rPr lang="ru-RU" sz="1800" dirty="0" smtClean="0"/>
            <a:t>Внедрение научно-методических подходов к организации работы по сохранению здоровья детей, к созданию </a:t>
          </a:r>
          <a:r>
            <a:rPr lang="ru-RU" sz="1800" dirty="0" err="1" smtClean="0"/>
            <a:t>здоровьесберегающего</a:t>
          </a:r>
          <a:r>
            <a:rPr lang="ru-RU" sz="1800" dirty="0" smtClean="0"/>
            <a:t> образовательного пространства в ДОО и семье</a:t>
          </a:r>
          <a:endParaRPr lang="ru-RU" sz="1800" dirty="0"/>
        </a:p>
      </dgm:t>
    </dgm:pt>
    <dgm:pt modelId="{E42E99B3-325E-41E9-BE29-01F3BDD825CB}" type="parTrans" cxnId="{6106D46D-C4E7-4DAF-9A73-25409A1092CC}">
      <dgm:prSet/>
      <dgm:spPr/>
      <dgm:t>
        <a:bodyPr/>
        <a:lstStyle/>
        <a:p>
          <a:endParaRPr lang="ru-RU"/>
        </a:p>
      </dgm:t>
    </dgm:pt>
    <dgm:pt modelId="{69EE45E7-FB3B-4D63-85CD-69EE7772ED8E}" type="sibTrans" cxnId="{6106D46D-C4E7-4DAF-9A73-25409A1092CC}">
      <dgm:prSet/>
      <dgm:spPr/>
      <dgm:t>
        <a:bodyPr/>
        <a:lstStyle/>
        <a:p>
          <a:endParaRPr lang="ru-RU"/>
        </a:p>
      </dgm:t>
    </dgm:pt>
    <dgm:pt modelId="{CD9F8168-8D94-48C8-9306-CCF3935715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F0A38C3-F881-4F8A-B3E3-6ADC8E3EF238}" type="parTrans" cxnId="{6B650514-D12D-4F0D-AE95-F4A193E5562D}">
      <dgm:prSet/>
      <dgm:spPr/>
      <dgm:t>
        <a:bodyPr/>
        <a:lstStyle/>
        <a:p>
          <a:endParaRPr lang="ru-RU"/>
        </a:p>
      </dgm:t>
    </dgm:pt>
    <dgm:pt modelId="{8E75012D-EE2D-40F5-A9F5-814A567E9573}" type="sibTrans" cxnId="{6B650514-D12D-4F0D-AE95-F4A193E5562D}">
      <dgm:prSet/>
      <dgm:spPr/>
      <dgm:t>
        <a:bodyPr/>
        <a:lstStyle/>
        <a:p>
          <a:endParaRPr lang="ru-RU"/>
        </a:p>
      </dgm:t>
    </dgm:pt>
    <dgm:pt modelId="{A7EDBD5A-AF18-4180-B89C-20508FAFCC8A}">
      <dgm:prSet custT="1"/>
      <dgm:spPr/>
      <dgm:t>
        <a:bodyPr/>
        <a:lstStyle/>
        <a:p>
          <a:r>
            <a:rPr lang="ru-RU" sz="1800" dirty="0" smtClean="0"/>
            <a:t>Улучшение и сохранение соматических показателей здоровья дошкольников</a:t>
          </a:r>
          <a:endParaRPr lang="ru-RU" sz="1800" dirty="0"/>
        </a:p>
      </dgm:t>
    </dgm:pt>
    <dgm:pt modelId="{F185C857-41A3-4436-9699-3A4CEF8FC377}" type="parTrans" cxnId="{A959CF9F-629F-41C9-A2C6-9BFD8299B02A}">
      <dgm:prSet/>
      <dgm:spPr/>
      <dgm:t>
        <a:bodyPr/>
        <a:lstStyle/>
        <a:p>
          <a:endParaRPr lang="ru-RU"/>
        </a:p>
      </dgm:t>
    </dgm:pt>
    <dgm:pt modelId="{60221930-87B0-4961-9015-330A08588D26}" type="sibTrans" cxnId="{A959CF9F-629F-41C9-A2C6-9BFD8299B02A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6" custScaleY="146281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6" custScaleY="123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541B-C1B2-436B-8628-6369F776CE33}" type="pres">
      <dgm:prSet presAssocID="{1A189C83-28FE-4C30-AD75-A6B77D14FC56}" presName="sp" presStyleCnt="0"/>
      <dgm:spPr/>
    </dgm:pt>
    <dgm:pt modelId="{691F1183-CA40-4639-BDC2-63082EFEF156}" type="pres">
      <dgm:prSet presAssocID="{7B2F57B3-037B-4421-826F-9129A0B3A32D}" presName="composite" presStyleCnt="0"/>
      <dgm:spPr/>
    </dgm:pt>
    <dgm:pt modelId="{F408059D-221E-45FF-9629-8772B595A8B8}" type="pres">
      <dgm:prSet presAssocID="{7B2F57B3-037B-4421-826F-9129A0B3A32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1E4F-9662-4581-8E5C-726858C1D93E}" type="pres">
      <dgm:prSet presAssocID="{7B2F57B3-037B-4421-826F-9129A0B3A32D}" presName="descendantText" presStyleLbl="alignAcc1" presStyleIdx="4" presStyleCnt="6" custScaleY="149182" custLinFactNeighborX="-101" custLinFactNeighborY="-7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F885-321B-4D72-8C49-9943C21C7E5F}" type="pres">
      <dgm:prSet presAssocID="{F78AF639-38E7-4E9F-BC44-C4D4790BCC06}" presName="sp" presStyleCnt="0"/>
      <dgm:spPr/>
    </dgm:pt>
    <dgm:pt modelId="{2E52020E-C97B-470E-951F-6790BCDCD30E}" type="pres">
      <dgm:prSet presAssocID="{CD9F8168-8D94-48C8-9306-CCF393571533}" presName="composite" presStyleCnt="0"/>
      <dgm:spPr/>
    </dgm:pt>
    <dgm:pt modelId="{40B82A4B-50F1-42CC-9189-8B2AD1467B61}" type="pres">
      <dgm:prSet presAssocID="{CD9F8168-8D94-48C8-9306-CCF39357153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EEE-4837-4155-B1BF-BF116801C462}" type="pres">
      <dgm:prSet presAssocID="{CD9F8168-8D94-48C8-9306-CCF393571533}" presName="descendantText" presStyleLbl="alignAcc1" presStyleIdx="5" presStyleCnt="6" custScaleY="14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20E54-BD5F-4BAF-9FFA-9E6B334C9845}" type="presOf" srcId="{6AA5FFAF-4DB7-413E-92FB-FA05FCCE233F}" destId="{1F7B14E6-EC2C-4749-87EB-3914984B781F}" srcOrd="0" destOrd="0" presId="urn:microsoft.com/office/officeart/2005/8/layout/chevron2"/>
    <dgm:cxn modelId="{89381F5A-68C5-4CD3-8D9D-018E093E4D6D}" type="presOf" srcId="{4B8002AD-CEA4-4AEE-BDCC-F2C71D85E452}" destId="{04B621B6-8F3D-4EA9-99A2-EB8ABFDAF12E}" srcOrd="0" destOrd="0" presId="urn:microsoft.com/office/officeart/2005/8/layout/chevron2"/>
    <dgm:cxn modelId="{7A32D317-4639-4AC6-9074-3D60B3B1C941}" type="presOf" srcId="{D3D29D48-AC83-498B-A971-01BC309F3D27}" destId="{5FF02759-6CA6-49ED-A1A2-78CAC131E032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A959CF9F-629F-41C9-A2C6-9BFD8299B02A}" srcId="{CD9F8168-8D94-48C8-9306-CCF393571533}" destId="{A7EDBD5A-AF18-4180-B89C-20508FAFCC8A}" srcOrd="0" destOrd="0" parTransId="{F185C857-41A3-4436-9699-3A4CEF8FC377}" sibTransId="{60221930-87B0-4961-9015-330A08588D26}"/>
    <dgm:cxn modelId="{52B5B6BE-E7C2-4D6C-B781-0E122623E169}" srcId="{CBE53673-4BE0-4509-865A-0A5B5A210A0C}" destId="{7B2F57B3-037B-4421-826F-9129A0B3A32D}" srcOrd="4" destOrd="0" parTransId="{1CF8BBC2-0745-45DD-90B6-F65B4E565D3E}" sibTransId="{F78AF639-38E7-4E9F-BC44-C4D4790BCC06}"/>
    <dgm:cxn modelId="{4C422BD3-B308-4800-B0C7-D8BF88E547D4}" type="presOf" srcId="{D05B4BE8-3B02-4802-9E08-187037DA6D04}" destId="{7A6D83F4-D4B3-4EBE-9FF8-6A1D34EC97C0}" srcOrd="0" destOrd="0" presId="urn:microsoft.com/office/officeart/2005/8/layout/chevron2"/>
    <dgm:cxn modelId="{37636817-922B-4645-9763-B76F93F9D8F7}" type="presOf" srcId="{788EDB93-9A1C-48AD-AD4A-A4F23BD5982C}" destId="{E3A60489-25B1-4AC8-A435-8B2565A0DE23}" srcOrd="0" destOrd="0" presId="urn:microsoft.com/office/officeart/2005/8/layout/chevron2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0AB8272E-F665-4AD9-B19C-53652C02EAAF}" type="presOf" srcId="{A7EDBD5A-AF18-4180-B89C-20508FAFCC8A}" destId="{45CE2EEE-4837-4155-B1BF-BF116801C462}" srcOrd="0" destOrd="0" presId="urn:microsoft.com/office/officeart/2005/8/layout/chevron2"/>
    <dgm:cxn modelId="{668850F5-0379-4073-82F0-AE37591E30AB}" type="presOf" srcId="{7B2F57B3-037B-4421-826F-9129A0B3A32D}" destId="{F408059D-221E-45FF-9629-8772B595A8B8}" srcOrd="0" destOrd="0" presId="urn:microsoft.com/office/officeart/2005/8/layout/chevron2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8270D670-4620-4985-B19A-3FFD4277057A}" type="presOf" srcId="{BE73927E-1AD1-4C63-B754-E2B14B437C44}" destId="{26662FED-BA10-49D9-93CC-88DD494F8E54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24E4150A-F944-4741-8B8F-566EAD237029}" type="presOf" srcId="{CA07916C-B027-4AE7-AABD-512EA71CC097}" destId="{EE9DAF5E-857F-4DA9-97CE-2F0803BCB696}" srcOrd="0" destOrd="0" presId="urn:microsoft.com/office/officeart/2005/8/layout/chevron2"/>
    <dgm:cxn modelId="{6106D46D-C4E7-4DAF-9A73-25409A1092CC}" srcId="{7B2F57B3-037B-4421-826F-9129A0B3A32D}" destId="{6BDB4C55-F02A-420F-99CD-A5E0AE0E8892}" srcOrd="0" destOrd="0" parTransId="{E42E99B3-325E-41E9-BE29-01F3BDD825CB}" sibTransId="{69EE45E7-FB3B-4D63-85CD-69EE7772ED8E}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7FB8A58F-FB76-4684-AEAE-A272EC48E14C}" type="presOf" srcId="{6BDB4C55-F02A-420F-99CD-A5E0AE0E8892}" destId="{930B1E4F-9662-4581-8E5C-726858C1D93E}" srcOrd="0" destOrd="0" presId="urn:microsoft.com/office/officeart/2005/8/layout/chevron2"/>
    <dgm:cxn modelId="{F448A649-F6A4-4A31-9F2F-1089D5B58DA0}" type="presOf" srcId="{CBE53673-4BE0-4509-865A-0A5B5A210A0C}" destId="{177544E9-E11B-42E4-8C25-CD826297E482}" srcOrd="0" destOrd="0" presId="urn:microsoft.com/office/officeart/2005/8/layout/chevron2"/>
    <dgm:cxn modelId="{6B650514-D12D-4F0D-AE95-F4A193E5562D}" srcId="{CBE53673-4BE0-4509-865A-0A5B5A210A0C}" destId="{CD9F8168-8D94-48C8-9306-CCF393571533}" srcOrd="5" destOrd="0" parTransId="{BF0A38C3-F881-4F8A-B3E3-6ADC8E3EF238}" sibTransId="{8E75012D-EE2D-40F5-A9F5-814A567E9573}"/>
    <dgm:cxn modelId="{FBDBAE7A-FDCB-4EF8-AC98-79088E221538}" type="presOf" srcId="{A49B0C5D-E288-455F-AEF9-2F196097B12F}" destId="{F9DAE48D-0700-444E-94BB-317234837CED}" srcOrd="0" destOrd="0" presId="urn:microsoft.com/office/officeart/2005/8/layout/chevron2"/>
    <dgm:cxn modelId="{2EE9A210-FCCE-4420-A723-0805E4A7FB47}" type="presOf" srcId="{CD9F8168-8D94-48C8-9306-CCF393571533}" destId="{40B82A4B-50F1-42CC-9189-8B2AD1467B61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08EA192D-DC28-44E0-B4C9-359907E6EC42}" type="presParOf" srcId="{177544E9-E11B-42E4-8C25-CD826297E482}" destId="{92472EDF-06F5-4C30-9F36-F0F58008FA34}" srcOrd="0" destOrd="0" presId="urn:microsoft.com/office/officeart/2005/8/layout/chevron2"/>
    <dgm:cxn modelId="{1E54C31E-34CF-43E9-9A24-C1ABCDDB71C3}" type="presParOf" srcId="{92472EDF-06F5-4C30-9F36-F0F58008FA34}" destId="{E3A60489-25B1-4AC8-A435-8B2565A0DE23}" srcOrd="0" destOrd="0" presId="urn:microsoft.com/office/officeart/2005/8/layout/chevron2"/>
    <dgm:cxn modelId="{C1240CBF-78BF-4B2A-B5DE-718DF65DC90D}" type="presParOf" srcId="{92472EDF-06F5-4C30-9F36-F0F58008FA34}" destId="{F9DAE48D-0700-444E-94BB-317234837CED}" srcOrd="1" destOrd="0" presId="urn:microsoft.com/office/officeart/2005/8/layout/chevron2"/>
    <dgm:cxn modelId="{4647B1B2-FB41-40B2-ABCC-3B17335E121D}" type="presParOf" srcId="{177544E9-E11B-42E4-8C25-CD826297E482}" destId="{F0F45C43-536D-4249-9526-027023A20F94}" srcOrd="1" destOrd="0" presId="urn:microsoft.com/office/officeart/2005/8/layout/chevron2"/>
    <dgm:cxn modelId="{B2B0F0B6-4036-4E32-A909-CFD4EF9106BF}" type="presParOf" srcId="{177544E9-E11B-42E4-8C25-CD826297E482}" destId="{841B7037-141D-44D3-997C-C4D49F5DF358}" srcOrd="2" destOrd="0" presId="urn:microsoft.com/office/officeart/2005/8/layout/chevron2"/>
    <dgm:cxn modelId="{D7877A37-2407-4B8E-991C-BDD2F00031E4}" type="presParOf" srcId="{841B7037-141D-44D3-997C-C4D49F5DF358}" destId="{04B621B6-8F3D-4EA9-99A2-EB8ABFDAF12E}" srcOrd="0" destOrd="0" presId="urn:microsoft.com/office/officeart/2005/8/layout/chevron2"/>
    <dgm:cxn modelId="{BB5A0DD5-377F-40FB-A091-ACEA41DA5EBA}" type="presParOf" srcId="{841B7037-141D-44D3-997C-C4D49F5DF358}" destId="{5FF02759-6CA6-49ED-A1A2-78CAC131E032}" srcOrd="1" destOrd="0" presId="urn:microsoft.com/office/officeart/2005/8/layout/chevron2"/>
    <dgm:cxn modelId="{D251E3CC-1C6C-4559-ABE5-9F9DD9409600}" type="presParOf" srcId="{177544E9-E11B-42E4-8C25-CD826297E482}" destId="{ADB63957-C9FC-4D4B-9707-9ACDFD0D7C74}" srcOrd="3" destOrd="0" presId="urn:microsoft.com/office/officeart/2005/8/layout/chevron2"/>
    <dgm:cxn modelId="{243D81F1-B14D-4F89-8E8B-F4740750DCF8}" type="presParOf" srcId="{177544E9-E11B-42E4-8C25-CD826297E482}" destId="{FDAC02CC-4F19-4FD2-819F-92244DD16162}" srcOrd="4" destOrd="0" presId="urn:microsoft.com/office/officeart/2005/8/layout/chevron2"/>
    <dgm:cxn modelId="{FBBB0CF0-C59F-42FD-9E44-DDFBC6BCA6D8}" type="presParOf" srcId="{FDAC02CC-4F19-4FD2-819F-92244DD16162}" destId="{1F7B14E6-EC2C-4749-87EB-3914984B781F}" srcOrd="0" destOrd="0" presId="urn:microsoft.com/office/officeart/2005/8/layout/chevron2"/>
    <dgm:cxn modelId="{1E874F42-8ACE-440C-8D73-BD256F785E29}" type="presParOf" srcId="{FDAC02CC-4F19-4FD2-819F-92244DD16162}" destId="{7A6D83F4-D4B3-4EBE-9FF8-6A1D34EC97C0}" srcOrd="1" destOrd="0" presId="urn:microsoft.com/office/officeart/2005/8/layout/chevron2"/>
    <dgm:cxn modelId="{486C519A-3DEC-44CB-A336-366CB85DD6EE}" type="presParOf" srcId="{177544E9-E11B-42E4-8C25-CD826297E482}" destId="{F8FE7BF9-8D73-4CBC-B4FA-72F4EF5BB6FE}" srcOrd="5" destOrd="0" presId="urn:microsoft.com/office/officeart/2005/8/layout/chevron2"/>
    <dgm:cxn modelId="{5BF947E3-B4DF-4D3D-A576-78AB33DFB1F8}" type="presParOf" srcId="{177544E9-E11B-42E4-8C25-CD826297E482}" destId="{9D0EE002-E805-42DF-9BFF-2ED2BD2FD80C}" srcOrd="6" destOrd="0" presId="urn:microsoft.com/office/officeart/2005/8/layout/chevron2"/>
    <dgm:cxn modelId="{127E04A1-9E49-4E9D-B6D8-F8A2B62AA98E}" type="presParOf" srcId="{9D0EE002-E805-42DF-9BFF-2ED2BD2FD80C}" destId="{EE9DAF5E-857F-4DA9-97CE-2F0803BCB696}" srcOrd="0" destOrd="0" presId="urn:microsoft.com/office/officeart/2005/8/layout/chevron2"/>
    <dgm:cxn modelId="{AA51055C-2EA3-417E-953F-4155203538C4}" type="presParOf" srcId="{9D0EE002-E805-42DF-9BFF-2ED2BD2FD80C}" destId="{26662FED-BA10-49D9-93CC-88DD494F8E54}" srcOrd="1" destOrd="0" presId="urn:microsoft.com/office/officeart/2005/8/layout/chevron2"/>
    <dgm:cxn modelId="{F7ABB21E-D534-4BB3-B3EE-F525B434CFB0}" type="presParOf" srcId="{177544E9-E11B-42E4-8C25-CD826297E482}" destId="{DFB5541B-C1B2-436B-8628-6369F776CE33}" srcOrd="7" destOrd="0" presId="urn:microsoft.com/office/officeart/2005/8/layout/chevron2"/>
    <dgm:cxn modelId="{63D13F27-893B-4116-9144-6CBAB737654F}" type="presParOf" srcId="{177544E9-E11B-42E4-8C25-CD826297E482}" destId="{691F1183-CA40-4639-BDC2-63082EFEF156}" srcOrd="8" destOrd="0" presId="urn:microsoft.com/office/officeart/2005/8/layout/chevron2"/>
    <dgm:cxn modelId="{712A5334-02E6-4787-9C85-BD10BE93E368}" type="presParOf" srcId="{691F1183-CA40-4639-BDC2-63082EFEF156}" destId="{F408059D-221E-45FF-9629-8772B595A8B8}" srcOrd="0" destOrd="0" presId="urn:microsoft.com/office/officeart/2005/8/layout/chevron2"/>
    <dgm:cxn modelId="{BC8FFD6F-7718-41C9-8C2C-9F13A9BDCE06}" type="presParOf" srcId="{691F1183-CA40-4639-BDC2-63082EFEF156}" destId="{930B1E4F-9662-4581-8E5C-726858C1D93E}" srcOrd="1" destOrd="0" presId="urn:microsoft.com/office/officeart/2005/8/layout/chevron2"/>
    <dgm:cxn modelId="{FCA82CA2-F52B-4637-A9BC-F16497F61DC5}" type="presParOf" srcId="{177544E9-E11B-42E4-8C25-CD826297E482}" destId="{AC0EF885-321B-4D72-8C49-9943C21C7E5F}" srcOrd="9" destOrd="0" presId="urn:microsoft.com/office/officeart/2005/8/layout/chevron2"/>
    <dgm:cxn modelId="{3FA563D3-ED97-47EC-BE93-37815DD86B1F}" type="presParOf" srcId="{177544E9-E11B-42E4-8C25-CD826297E482}" destId="{2E52020E-C97B-470E-951F-6790BCDCD30E}" srcOrd="10" destOrd="0" presId="urn:microsoft.com/office/officeart/2005/8/layout/chevron2"/>
    <dgm:cxn modelId="{3C8C4008-AFD4-40BF-981A-EE2ED1A1021F}" type="presParOf" srcId="{2E52020E-C97B-470E-951F-6790BCDCD30E}" destId="{40B82A4B-50F1-42CC-9189-8B2AD1467B61}" srcOrd="0" destOrd="0" presId="urn:microsoft.com/office/officeart/2005/8/layout/chevron2"/>
    <dgm:cxn modelId="{C33465C7-AC8B-4AAF-9AA1-DFCB63759366}" type="presParOf" srcId="{2E52020E-C97B-470E-951F-6790BCDCD30E}" destId="{45CE2EEE-4837-4155-B1BF-BF116801C462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2400" dirty="0" smtClean="0"/>
            <a:t>показателей заболеваемости детей.</a:t>
          </a:r>
          <a:endParaRPr lang="ru-RU" sz="28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2400" dirty="0" smtClean="0"/>
            <a:t>конкретных условий ДОО;</a:t>
          </a:r>
          <a:endParaRPr lang="ru-RU" sz="28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2400" dirty="0" smtClean="0"/>
            <a:t>профессиональной компетентности педагогов;</a:t>
          </a:r>
          <a:endParaRPr lang="ru-RU" sz="24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2400" dirty="0" smtClean="0"/>
            <a:t>от программы, по которой работают педагоги;</a:t>
          </a:r>
          <a:endParaRPr lang="ru-RU" sz="28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4" custScaleY="115287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4" custScaleY="10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4" custScaleY="96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02F57EBE-1AC7-49CF-8A4B-FE25F4233248}" type="presOf" srcId="{D3D29D48-AC83-498B-A971-01BC309F3D27}" destId="{5FF02759-6CA6-49ED-A1A2-78CAC131E032}" srcOrd="0" destOrd="0" presId="urn:microsoft.com/office/officeart/2005/8/layout/chevron2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7A6AAFF3-5BD7-4D0F-92E6-2F86BF8771B6}" type="presOf" srcId="{D05B4BE8-3B02-4802-9E08-187037DA6D04}" destId="{7A6D83F4-D4B3-4EBE-9FF8-6A1D34EC97C0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FEE73BE5-1F00-4444-A1E8-4134DADA8DDD}" type="presOf" srcId="{4B8002AD-CEA4-4AEE-BDCC-F2C71D85E452}" destId="{04B621B6-8F3D-4EA9-99A2-EB8ABFDAF12E}" srcOrd="0" destOrd="0" presId="urn:microsoft.com/office/officeart/2005/8/layout/chevron2"/>
    <dgm:cxn modelId="{34099470-AC0A-40E8-9C90-8CDCD0A2D063}" type="presOf" srcId="{A49B0C5D-E288-455F-AEF9-2F196097B12F}" destId="{F9DAE48D-0700-444E-94BB-317234837CED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0EEC4C30-355D-4237-928A-DF29DFC067EB}" type="presOf" srcId="{6AA5FFAF-4DB7-413E-92FB-FA05FCCE233F}" destId="{1F7B14E6-EC2C-4749-87EB-3914984B781F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3D756CA4-DC8C-409D-93F3-29ACE90B9894}" type="presOf" srcId="{BE73927E-1AD1-4C63-B754-E2B14B437C44}" destId="{26662FED-BA10-49D9-93CC-88DD494F8E54}" srcOrd="0" destOrd="0" presId="urn:microsoft.com/office/officeart/2005/8/layout/chevron2"/>
    <dgm:cxn modelId="{144C948B-9BC6-4280-9B99-D2F07D1CE80A}" type="presOf" srcId="{CBE53673-4BE0-4509-865A-0A5B5A210A0C}" destId="{177544E9-E11B-42E4-8C25-CD826297E482}" srcOrd="0" destOrd="0" presId="urn:microsoft.com/office/officeart/2005/8/layout/chevron2"/>
    <dgm:cxn modelId="{A95C39C3-61EE-4043-B14A-76437E25B635}" type="presOf" srcId="{CA07916C-B027-4AE7-AABD-512EA71CC097}" destId="{EE9DAF5E-857F-4DA9-97CE-2F0803BCB696}" srcOrd="0" destOrd="0" presId="urn:microsoft.com/office/officeart/2005/8/layout/chevron2"/>
    <dgm:cxn modelId="{062987E6-6415-476F-8DE0-110863EBF47B}" type="presOf" srcId="{788EDB93-9A1C-48AD-AD4A-A4F23BD5982C}" destId="{E3A60489-25B1-4AC8-A435-8B2565A0DE23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AA7D879C-EBF3-4ED3-8B5F-9AB2E38D0935}" type="presParOf" srcId="{177544E9-E11B-42E4-8C25-CD826297E482}" destId="{92472EDF-06F5-4C30-9F36-F0F58008FA34}" srcOrd="0" destOrd="0" presId="urn:microsoft.com/office/officeart/2005/8/layout/chevron2"/>
    <dgm:cxn modelId="{6D78559B-C187-4015-AFA5-DD4B2590196B}" type="presParOf" srcId="{92472EDF-06F5-4C30-9F36-F0F58008FA34}" destId="{E3A60489-25B1-4AC8-A435-8B2565A0DE23}" srcOrd="0" destOrd="0" presId="urn:microsoft.com/office/officeart/2005/8/layout/chevron2"/>
    <dgm:cxn modelId="{9D71A34C-21A3-4E11-A501-59C1F58F8912}" type="presParOf" srcId="{92472EDF-06F5-4C30-9F36-F0F58008FA34}" destId="{F9DAE48D-0700-444E-94BB-317234837CED}" srcOrd="1" destOrd="0" presId="urn:microsoft.com/office/officeart/2005/8/layout/chevron2"/>
    <dgm:cxn modelId="{3420AFFA-1D51-40C3-9BB2-F01A645BEA7B}" type="presParOf" srcId="{177544E9-E11B-42E4-8C25-CD826297E482}" destId="{F0F45C43-536D-4249-9526-027023A20F94}" srcOrd="1" destOrd="0" presId="urn:microsoft.com/office/officeart/2005/8/layout/chevron2"/>
    <dgm:cxn modelId="{9CD6684D-D4DD-41B1-A4F0-0C4CAF417EEC}" type="presParOf" srcId="{177544E9-E11B-42E4-8C25-CD826297E482}" destId="{841B7037-141D-44D3-997C-C4D49F5DF358}" srcOrd="2" destOrd="0" presId="urn:microsoft.com/office/officeart/2005/8/layout/chevron2"/>
    <dgm:cxn modelId="{55B9DE70-398C-4EC0-85EC-4D5B673079EB}" type="presParOf" srcId="{841B7037-141D-44D3-997C-C4D49F5DF358}" destId="{04B621B6-8F3D-4EA9-99A2-EB8ABFDAF12E}" srcOrd="0" destOrd="0" presId="urn:microsoft.com/office/officeart/2005/8/layout/chevron2"/>
    <dgm:cxn modelId="{5E4B35CD-6A21-4009-9F59-06831A110B1E}" type="presParOf" srcId="{841B7037-141D-44D3-997C-C4D49F5DF358}" destId="{5FF02759-6CA6-49ED-A1A2-78CAC131E032}" srcOrd="1" destOrd="0" presId="urn:microsoft.com/office/officeart/2005/8/layout/chevron2"/>
    <dgm:cxn modelId="{2A3E3CB9-A606-48F0-B129-7669A12C28C6}" type="presParOf" srcId="{177544E9-E11B-42E4-8C25-CD826297E482}" destId="{ADB63957-C9FC-4D4B-9707-9ACDFD0D7C74}" srcOrd="3" destOrd="0" presId="urn:microsoft.com/office/officeart/2005/8/layout/chevron2"/>
    <dgm:cxn modelId="{70096CC4-60C1-4898-BC18-C97BF6D8C997}" type="presParOf" srcId="{177544E9-E11B-42E4-8C25-CD826297E482}" destId="{FDAC02CC-4F19-4FD2-819F-92244DD16162}" srcOrd="4" destOrd="0" presId="urn:microsoft.com/office/officeart/2005/8/layout/chevron2"/>
    <dgm:cxn modelId="{4F23AD13-0046-425E-A1BA-2E887E314BC4}" type="presParOf" srcId="{FDAC02CC-4F19-4FD2-819F-92244DD16162}" destId="{1F7B14E6-EC2C-4749-87EB-3914984B781F}" srcOrd="0" destOrd="0" presId="urn:microsoft.com/office/officeart/2005/8/layout/chevron2"/>
    <dgm:cxn modelId="{84C7D71C-3D4C-487A-8513-D0115EDB14FA}" type="presParOf" srcId="{FDAC02CC-4F19-4FD2-819F-92244DD16162}" destId="{7A6D83F4-D4B3-4EBE-9FF8-6A1D34EC97C0}" srcOrd="1" destOrd="0" presId="urn:microsoft.com/office/officeart/2005/8/layout/chevron2"/>
    <dgm:cxn modelId="{E896F0B4-CC7A-4E1E-A324-B76821B402D8}" type="presParOf" srcId="{177544E9-E11B-42E4-8C25-CD826297E482}" destId="{F8FE7BF9-8D73-4CBC-B4FA-72F4EF5BB6FE}" srcOrd="5" destOrd="0" presId="urn:microsoft.com/office/officeart/2005/8/layout/chevron2"/>
    <dgm:cxn modelId="{B7CE1098-5CC3-4426-8C05-4CEB94E2F4D7}" type="presParOf" srcId="{177544E9-E11B-42E4-8C25-CD826297E482}" destId="{9D0EE002-E805-42DF-9BFF-2ED2BD2FD80C}" srcOrd="6" destOrd="0" presId="urn:microsoft.com/office/officeart/2005/8/layout/chevron2"/>
    <dgm:cxn modelId="{3452BF9D-EC18-4388-855E-F5E486D8D9B0}" type="presParOf" srcId="{9D0EE002-E805-42DF-9BFF-2ED2BD2FD80C}" destId="{EE9DAF5E-857F-4DA9-97CE-2F0803BCB696}" srcOrd="0" destOrd="0" presId="urn:microsoft.com/office/officeart/2005/8/layout/chevron2"/>
    <dgm:cxn modelId="{D1E0E46D-DE26-4630-8EF3-461D35A171DF}" type="presParOf" srcId="{9D0EE002-E805-42DF-9BFF-2ED2BD2FD80C}" destId="{26662FED-BA10-49D9-93CC-88DD494F8E54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600" u="none" dirty="0" smtClean="0"/>
            <a:t>В течение всего занятия дети активно перемещаются в трехмерном пространстве по разным ориентирам – </a:t>
          </a:r>
          <a:r>
            <a:rPr lang="ru-RU" sz="1600" i="1" u="none" dirty="0" smtClean="0"/>
            <a:t>слуховым, </a:t>
          </a:r>
          <a:r>
            <a:rPr lang="ru-RU" sz="1600" u="none" dirty="0" smtClean="0"/>
            <a:t> </a:t>
          </a:r>
          <a:r>
            <a:rPr lang="ru-RU" sz="1600" i="1" u="none" dirty="0" smtClean="0"/>
            <a:t>зрительно - предметным</a:t>
          </a:r>
          <a:r>
            <a:rPr lang="ru-RU" sz="1600" u="none" dirty="0" smtClean="0"/>
            <a:t> и </a:t>
          </a:r>
          <a:r>
            <a:rPr lang="ru-RU" sz="1600" i="1" u="none" dirty="0" smtClean="0"/>
            <a:t>знаково-символическим</a:t>
          </a:r>
          <a:r>
            <a:rPr lang="ru-RU" sz="1600" u="none" dirty="0" smtClean="0"/>
            <a:t> (в старшем дошкольном возрасте). </a:t>
          </a:r>
          <a:endParaRPr lang="ru-RU" sz="16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/>
      <dgm:spPr/>
      <dgm:t>
        <a:bodyPr/>
        <a:lstStyle/>
        <a:p>
          <a:r>
            <a:rPr lang="ru-RU" u="none" dirty="0" smtClean="0"/>
            <a:t>при проведении занятий используются предметы, изготовленные из материалов разной фактуры, формы, цвета, размера</a:t>
          </a:r>
          <a:r>
            <a:rPr lang="ru-RU" i="0" dirty="0" smtClean="0"/>
            <a:t>;</a:t>
          </a:r>
          <a:endParaRPr lang="ru-RU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/>
      <dgm:spPr/>
      <dgm:t>
        <a:bodyPr/>
        <a:lstStyle/>
        <a:p>
          <a:r>
            <a:rPr lang="ru-RU" u="none" dirty="0" smtClean="0"/>
            <a:t>дети постоянно пребывают в движении, исключается статичная форма проведения занятий</a:t>
          </a:r>
          <a:r>
            <a:rPr lang="ru-RU" i="0" u="none" dirty="0" smtClean="0"/>
            <a:t>;</a:t>
          </a:r>
          <a:endParaRPr lang="ru-RU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/>
      <dgm:spPr/>
      <dgm:t>
        <a:bodyPr/>
        <a:lstStyle/>
        <a:p>
          <a:r>
            <a:rPr lang="ru-RU" dirty="0" smtClean="0"/>
            <a:t>на одном занятии </a:t>
          </a:r>
          <a:r>
            <a:rPr lang="ru-RU" i="0" dirty="0" smtClean="0"/>
            <a:t>активизируются </a:t>
          </a:r>
          <a:r>
            <a:rPr lang="ru-RU" b="1" i="0" dirty="0" smtClean="0"/>
            <a:t>разные виды восприятия </a:t>
          </a:r>
          <a:r>
            <a:rPr lang="ru-RU" b="0" i="0" dirty="0" smtClean="0"/>
            <a:t>ребенка;</a:t>
          </a:r>
          <a:endParaRPr lang="ru-RU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83241-C1B2-45B4-AAAE-716FBE99123F}" type="presOf" srcId="{788EDB93-9A1C-48AD-AD4A-A4F23BD5982C}" destId="{E3A60489-25B1-4AC8-A435-8B2565A0DE23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BE9A0C40-BF06-45B5-A9BA-C90857247071}" type="presOf" srcId="{6AA5FFAF-4DB7-413E-92FB-FA05FCCE233F}" destId="{1F7B14E6-EC2C-4749-87EB-3914984B781F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556F3284-D995-4BF5-B8B0-68675A22AF20}" type="presOf" srcId="{BE73927E-1AD1-4C63-B754-E2B14B437C44}" destId="{26662FED-BA10-49D9-93CC-88DD494F8E54}" srcOrd="0" destOrd="0" presId="urn:microsoft.com/office/officeart/2005/8/layout/chevron2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A0B3929C-05CF-4D4E-ACB4-C61D980C6C8B}" type="presOf" srcId="{D05B4BE8-3B02-4802-9E08-187037DA6D04}" destId="{7A6D83F4-D4B3-4EBE-9FF8-6A1D34EC97C0}" srcOrd="0" destOrd="0" presId="urn:microsoft.com/office/officeart/2005/8/layout/chevron2"/>
    <dgm:cxn modelId="{8AC2BCBF-0D2F-46D1-B8B9-03FBA7892D5A}" type="presOf" srcId="{D3D29D48-AC83-498B-A971-01BC309F3D27}" destId="{5FF02759-6CA6-49ED-A1A2-78CAC131E032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9D2D7B95-6A99-46F4-B022-AC0DB1911549}" type="presOf" srcId="{A49B0C5D-E288-455F-AEF9-2F196097B12F}" destId="{F9DAE48D-0700-444E-94BB-317234837CED}" srcOrd="0" destOrd="0" presId="urn:microsoft.com/office/officeart/2005/8/layout/chevron2"/>
    <dgm:cxn modelId="{F92EDBF3-62A2-42B5-BEF0-C7EB05328370}" type="presOf" srcId="{CA07916C-B027-4AE7-AABD-512EA71CC097}" destId="{EE9DAF5E-857F-4DA9-97CE-2F0803BCB696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E4B8D4DE-2029-407F-A1FE-F78EF4365219}" type="presOf" srcId="{4B8002AD-CEA4-4AEE-BDCC-F2C71D85E452}" destId="{04B621B6-8F3D-4EA9-99A2-EB8ABFDAF12E}" srcOrd="0" destOrd="0" presId="urn:microsoft.com/office/officeart/2005/8/layout/chevron2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A5AB9341-08BD-4978-9F9D-43DA3F58B46B}" type="presOf" srcId="{CBE53673-4BE0-4509-865A-0A5B5A210A0C}" destId="{177544E9-E11B-42E4-8C25-CD826297E482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48B9F320-0007-4969-BBAE-D4456D9FD3A0}" type="presParOf" srcId="{177544E9-E11B-42E4-8C25-CD826297E482}" destId="{92472EDF-06F5-4C30-9F36-F0F58008FA34}" srcOrd="0" destOrd="0" presId="urn:microsoft.com/office/officeart/2005/8/layout/chevron2"/>
    <dgm:cxn modelId="{A81DC893-9AC6-4345-A7A0-000EEC181D8C}" type="presParOf" srcId="{92472EDF-06F5-4C30-9F36-F0F58008FA34}" destId="{E3A60489-25B1-4AC8-A435-8B2565A0DE23}" srcOrd="0" destOrd="0" presId="urn:microsoft.com/office/officeart/2005/8/layout/chevron2"/>
    <dgm:cxn modelId="{5EA3FE6D-49A8-4890-8420-56E9A08C546E}" type="presParOf" srcId="{92472EDF-06F5-4C30-9F36-F0F58008FA34}" destId="{F9DAE48D-0700-444E-94BB-317234837CED}" srcOrd="1" destOrd="0" presId="urn:microsoft.com/office/officeart/2005/8/layout/chevron2"/>
    <dgm:cxn modelId="{91E8C17F-044F-4904-93AA-241CE76B1D7B}" type="presParOf" srcId="{177544E9-E11B-42E4-8C25-CD826297E482}" destId="{F0F45C43-536D-4249-9526-027023A20F94}" srcOrd="1" destOrd="0" presId="urn:microsoft.com/office/officeart/2005/8/layout/chevron2"/>
    <dgm:cxn modelId="{8F8960DE-FE0D-4830-A8C9-632E47702A3C}" type="presParOf" srcId="{177544E9-E11B-42E4-8C25-CD826297E482}" destId="{841B7037-141D-44D3-997C-C4D49F5DF358}" srcOrd="2" destOrd="0" presId="urn:microsoft.com/office/officeart/2005/8/layout/chevron2"/>
    <dgm:cxn modelId="{01D0DDBA-B6CF-4FE9-BA00-F692FFC04E49}" type="presParOf" srcId="{841B7037-141D-44D3-997C-C4D49F5DF358}" destId="{04B621B6-8F3D-4EA9-99A2-EB8ABFDAF12E}" srcOrd="0" destOrd="0" presId="urn:microsoft.com/office/officeart/2005/8/layout/chevron2"/>
    <dgm:cxn modelId="{1F5735A7-3B61-469E-9761-72B2728DEA40}" type="presParOf" srcId="{841B7037-141D-44D3-997C-C4D49F5DF358}" destId="{5FF02759-6CA6-49ED-A1A2-78CAC131E032}" srcOrd="1" destOrd="0" presId="urn:microsoft.com/office/officeart/2005/8/layout/chevron2"/>
    <dgm:cxn modelId="{E08926E0-0030-46FF-901C-22668F9EB065}" type="presParOf" srcId="{177544E9-E11B-42E4-8C25-CD826297E482}" destId="{ADB63957-C9FC-4D4B-9707-9ACDFD0D7C74}" srcOrd="3" destOrd="0" presId="urn:microsoft.com/office/officeart/2005/8/layout/chevron2"/>
    <dgm:cxn modelId="{8C31FCFE-E216-4B5A-BD05-5A658F0C9D50}" type="presParOf" srcId="{177544E9-E11B-42E4-8C25-CD826297E482}" destId="{FDAC02CC-4F19-4FD2-819F-92244DD16162}" srcOrd="4" destOrd="0" presId="urn:microsoft.com/office/officeart/2005/8/layout/chevron2"/>
    <dgm:cxn modelId="{2252BB1C-9777-4687-931C-1AF67A452CB8}" type="presParOf" srcId="{FDAC02CC-4F19-4FD2-819F-92244DD16162}" destId="{1F7B14E6-EC2C-4749-87EB-3914984B781F}" srcOrd="0" destOrd="0" presId="urn:microsoft.com/office/officeart/2005/8/layout/chevron2"/>
    <dgm:cxn modelId="{5AA661E5-6439-485B-A7E5-95028CBF7E6F}" type="presParOf" srcId="{FDAC02CC-4F19-4FD2-819F-92244DD16162}" destId="{7A6D83F4-D4B3-4EBE-9FF8-6A1D34EC97C0}" srcOrd="1" destOrd="0" presId="urn:microsoft.com/office/officeart/2005/8/layout/chevron2"/>
    <dgm:cxn modelId="{7553806C-9A16-4551-8171-B5816F38994F}" type="presParOf" srcId="{177544E9-E11B-42E4-8C25-CD826297E482}" destId="{F8FE7BF9-8D73-4CBC-B4FA-72F4EF5BB6FE}" srcOrd="5" destOrd="0" presId="urn:microsoft.com/office/officeart/2005/8/layout/chevron2"/>
    <dgm:cxn modelId="{1CD0BB2A-6CE2-43FA-B05A-A5057E6701C4}" type="presParOf" srcId="{177544E9-E11B-42E4-8C25-CD826297E482}" destId="{9D0EE002-E805-42DF-9BFF-2ED2BD2FD80C}" srcOrd="6" destOrd="0" presId="urn:microsoft.com/office/officeart/2005/8/layout/chevron2"/>
    <dgm:cxn modelId="{FC42D4B4-EA6A-441E-AD51-0F114057CC17}" type="presParOf" srcId="{9D0EE002-E805-42DF-9BFF-2ED2BD2FD80C}" destId="{EE9DAF5E-857F-4DA9-97CE-2F0803BCB696}" srcOrd="0" destOrd="0" presId="urn:microsoft.com/office/officeart/2005/8/layout/chevron2"/>
    <dgm:cxn modelId="{F1B0E51C-84EC-469A-986E-7F0189100F27}" type="presParOf" srcId="{9D0EE002-E805-42DF-9BFF-2ED2BD2FD80C}" destId="{26662FED-BA10-49D9-93CC-88DD494F8E5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0EA60-3968-47FD-96F3-F125618E40E1}" type="doc">
      <dgm:prSet loTypeId="urn:microsoft.com/office/officeart/2005/8/layout/cycle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3DD4D4-6E89-4404-9170-CDC815C3FE18}">
      <dgm:prSet phldrT="[Текст]" custT="1"/>
      <dgm:spPr>
        <a:solidFill>
          <a:srgbClr val="FFCCCC"/>
        </a:solidFill>
      </dgm:spPr>
      <dgm:t>
        <a:bodyPr/>
        <a:lstStyle/>
        <a:p>
          <a:pPr marL="0" indent="0">
            <a:tabLst/>
          </a:pPr>
          <a:r>
            <a:rPr lang="ru-RU" sz="1800" b="1" dirty="0">
              <a:solidFill>
                <a:sysClr val="windowText" lastClr="000000"/>
              </a:solidFill>
            </a:rPr>
            <a:t>Психическое</a:t>
          </a:r>
        </a:p>
      </dgm:t>
    </dgm:pt>
    <dgm:pt modelId="{BF4945C7-9DBC-4A04-B322-88625CC3C43A}" type="parTrans" cxnId="{5792AB88-01A4-4A81-B5DC-12DD39D21A6F}">
      <dgm:prSet/>
      <dgm:spPr/>
      <dgm:t>
        <a:bodyPr/>
        <a:lstStyle/>
        <a:p>
          <a:endParaRPr lang="ru-RU"/>
        </a:p>
      </dgm:t>
    </dgm:pt>
    <dgm:pt modelId="{BA5DBACE-FED8-4477-B38C-60BD981DFBA2}" type="sibTrans" cxnId="{5792AB88-01A4-4A81-B5DC-12DD39D21A6F}">
      <dgm:prSet/>
      <dgm:spPr/>
      <dgm:t>
        <a:bodyPr/>
        <a:lstStyle/>
        <a:p>
          <a:endParaRPr lang="ru-RU"/>
        </a:p>
      </dgm:t>
    </dgm:pt>
    <dgm:pt modelId="{A3999D02-7443-40DF-B3CE-097A3B194658}">
      <dgm:prSet phldrT="[Текст]" custT="1"/>
      <dgm:spPr/>
      <dgm:t>
        <a:bodyPr/>
        <a:lstStyle/>
        <a:p>
          <a:r>
            <a:rPr lang="ru-RU" sz="1000"/>
            <a:t>адекватное выполнение человеком своих возрастных, социальных и культурных ролей,  полноценное развитие всех псих процессов и механизмов</a:t>
          </a:r>
        </a:p>
      </dgm:t>
    </dgm:pt>
    <dgm:pt modelId="{F56C3F10-5E1A-44B8-B20A-0C0299886737}" type="parTrans" cxnId="{16D3C2EB-9248-4D81-BA41-DAECC883454C}">
      <dgm:prSet/>
      <dgm:spPr/>
      <dgm:t>
        <a:bodyPr/>
        <a:lstStyle/>
        <a:p>
          <a:endParaRPr lang="ru-RU"/>
        </a:p>
      </dgm:t>
    </dgm:pt>
    <dgm:pt modelId="{6E09F357-1007-4957-90DB-C52707D3C3F9}" type="sibTrans" cxnId="{16D3C2EB-9248-4D81-BA41-DAECC883454C}">
      <dgm:prSet/>
      <dgm:spPr/>
      <dgm:t>
        <a:bodyPr/>
        <a:lstStyle/>
        <a:p>
          <a:endParaRPr lang="ru-RU"/>
        </a:p>
      </dgm:t>
    </dgm:pt>
    <dgm:pt modelId="{D36D1662-81BD-457D-B2A7-93F4CBC1E573}">
      <dgm:prSet phldrT="[Текст]"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Физическое</a:t>
          </a:r>
        </a:p>
      </dgm:t>
    </dgm:pt>
    <dgm:pt modelId="{AEF0E4D8-72D9-4572-B7B9-B04B15F8AAA4}" type="parTrans" cxnId="{C6498C86-9E1B-4380-8456-67EEE2BAE344}">
      <dgm:prSet/>
      <dgm:spPr/>
      <dgm:t>
        <a:bodyPr/>
        <a:lstStyle/>
        <a:p>
          <a:endParaRPr lang="ru-RU"/>
        </a:p>
      </dgm:t>
    </dgm:pt>
    <dgm:pt modelId="{32EAA341-EBB8-463B-99A4-69F19EECE6E7}" type="sibTrans" cxnId="{C6498C86-9E1B-4380-8456-67EEE2BAE344}">
      <dgm:prSet/>
      <dgm:spPr/>
      <dgm:t>
        <a:bodyPr/>
        <a:lstStyle/>
        <a:p>
          <a:endParaRPr lang="ru-RU"/>
        </a:p>
      </dgm:t>
    </dgm:pt>
    <dgm:pt modelId="{5974232F-8EC2-4458-A7C1-F3685B6CE8FF}">
      <dgm:prSet phldrT="[Текст]" custT="1"/>
      <dgm:spPr/>
      <dgm:t>
        <a:bodyPr/>
        <a:lstStyle/>
        <a:p>
          <a:r>
            <a:rPr lang="ru-RU" sz="1050"/>
            <a:t> ЗДОРОВЬЕ НАШЕГО ТЕЛА, состояние органов и систем , жизненных ф-ций организма</a:t>
          </a:r>
        </a:p>
      </dgm:t>
    </dgm:pt>
    <dgm:pt modelId="{52DF7269-308D-41C9-91BC-9ED040280F40}" type="parTrans" cxnId="{CC92B7A4-B061-4B02-981F-A1A9FA61263E}">
      <dgm:prSet/>
      <dgm:spPr/>
      <dgm:t>
        <a:bodyPr/>
        <a:lstStyle/>
        <a:p>
          <a:endParaRPr lang="ru-RU"/>
        </a:p>
      </dgm:t>
    </dgm:pt>
    <dgm:pt modelId="{C100EF93-371B-4F74-83DC-B2B903C824A1}" type="sibTrans" cxnId="{CC92B7A4-B061-4B02-981F-A1A9FA61263E}">
      <dgm:prSet/>
      <dgm:spPr/>
      <dgm:t>
        <a:bodyPr/>
        <a:lstStyle/>
        <a:p>
          <a:endParaRPr lang="ru-RU"/>
        </a:p>
      </dgm:t>
    </dgm:pt>
    <dgm:pt modelId="{14689DA9-515D-419A-9442-8330526A1192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Социальное</a:t>
          </a:r>
        </a:p>
      </dgm:t>
    </dgm:pt>
    <dgm:pt modelId="{801B088A-7B7D-41A8-AF7F-4421FF6A6023}" type="parTrans" cxnId="{1BC0BB1B-9814-42F8-9EC0-067577445366}">
      <dgm:prSet/>
      <dgm:spPr/>
      <dgm:t>
        <a:bodyPr/>
        <a:lstStyle/>
        <a:p>
          <a:endParaRPr lang="ru-RU"/>
        </a:p>
      </dgm:t>
    </dgm:pt>
    <dgm:pt modelId="{F43CB503-5C6B-427C-8742-8FA85762E295}" type="sibTrans" cxnId="{1BC0BB1B-9814-42F8-9EC0-067577445366}">
      <dgm:prSet/>
      <dgm:spPr/>
      <dgm:t>
        <a:bodyPr/>
        <a:lstStyle/>
        <a:p>
          <a:endParaRPr lang="ru-RU"/>
        </a:p>
      </dgm:t>
    </dgm:pt>
    <dgm:pt modelId="{98E530BC-5571-40C4-BF19-A42D99B15C5B}">
      <dgm:prSet phldrT="[Текст]" custT="1"/>
      <dgm:spPr/>
      <dgm:t>
        <a:bodyPr/>
        <a:lstStyle/>
        <a:p>
          <a:r>
            <a:rPr lang="ru-RU" sz="1050" dirty="0" smtClean="0"/>
            <a:t>          </a:t>
          </a:r>
          <a:r>
            <a:rPr lang="ru-RU" sz="1050" dirty="0"/>
            <a:t>система мотивов и ценностей , </a:t>
          </a:r>
          <a:r>
            <a:rPr lang="ru-RU" sz="1050" dirty="0" smtClean="0"/>
            <a:t>  </a:t>
          </a:r>
          <a:endParaRPr lang="ru-RU" sz="1050" dirty="0"/>
        </a:p>
      </dgm:t>
    </dgm:pt>
    <dgm:pt modelId="{75044A8F-DE6D-44F9-9745-7169AE38E9A3}" type="parTrans" cxnId="{AB5BE201-1777-4B4B-A54D-8817783275AF}">
      <dgm:prSet/>
      <dgm:spPr/>
      <dgm:t>
        <a:bodyPr/>
        <a:lstStyle/>
        <a:p>
          <a:endParaRPr lang="ru-RU"/>
        </a:p>
      </dgm:t>
    </dgm:pt>
    <dgm:pt modelId="{FE346E1F-C102-4F68-BF7F-4401FA98FC48}" type="sibTrans" cxnId="{AB5BE201-1777-4B4B-A54D-8817783275AF}">
      <dgm:prSet/>
      <dgm:spPr/>
      <dgm:t>
        <a:bodyPr/>
        <a:lstStyle/>
        <a:p>
          <a:endParaRPr lang="ru-RU"/>
        </a:p>
      </dgm:t>
    </dgm:pt>
    <dgm:pt modelId="{3D6FF612-5CB1-48B4-8F84-44DBCA21FB97}">
      <dgm:prSet phldrT="[Текст]" custT="1"/>
      <dgm:spPr>
        <a:solidFill>
          <a:srgbClr val="CC3399"/>
        </a:solidFill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Духовное</a:t>
          </a:r>
        </a:p>
      </dgm:t>
    </dgm:pt>
    <dgm:pt modelId="{DBB5759D-17CC-4C37-91F9-D286286515BE}" type="parTrans" cxnId="{E419150F-E009-4EA1-910E-7182F9E3AB9A}">
      <dgm:prSet/>
      <dgm:spPr/>
      <dgm:t>
        <a:bodyPr/>
        <a:lstStyle/>
        <a:p>
          <a:endParaRPr lang="ru-RU"/>
        </a:p>
      </dgm:t>
    </dgm:pt>
    <dgm:pt modelId="{96B2A800-1BC8-42DC-8A3F-A07A27CF5ABF}" type="sibTrans" cxnId="{E419150F-E009-4EA1-910E-7182F9E3AB9A}">
      <dgm:prSet/>
      <dgm:spPr/>
      <dgm:t>
        <a:bodyPr/>
        <a:lstStyle/>
        <a:p>
          <a:endParaRPr lang="ru-RU"/>
        </a:p>
      </dgm:t>
    </dgm:pt>
    <dgm:pt modelId="{E08AA38D-D944-4743-B5DE-AFA257C23074}">
      <dgm:prSet phldrT="[Текст]" custT="1"/>
      <dgm:spPr/>
      <dgm:t>
        <a:bodyPr/>
        <a:lstStyle/>
        <a:p>
          <a:endParaRPr lang="ru-RU" sz="1050" dirty="0"/>
        </a:p>
      </dgm:t>
    </dgm:pt>
    <dgm:pt modelId="{B8FDE2A6-C933-4333-A764-A5A3EC45156C}" type="parTrans" cxnId="{2D4972AC-8A50-4A11-8866-FA08A812268E}">
      <dgm:prSet/>
      <dgm:spPr/>
      <dgm:t>
        <a:bodyPr/>
        <a:lstStyle/>
        <a:p>
          <a:endParaRPr lang="ru-RU"/>
        </a:p>
      </dgm:t>
    </dgm:pt>
    <dgm:pt modelId="{027C2933-A1B5-42E5-8020-98855CCE203E}" type="sibTrans" cxnId="{2D4972AC-8A50-4A11-8866-FA08A812268E}">
      <dgm:prSet/>
      <dgm:spPr/>
      <dgm:t>
        <a:bodyPr/>
        <a:lstStyle/>
        <a:p>
          <a:endParaRPr lang="ru-RU"/>
        </a:p>
      </dgm:t>
    </dgm:pt>
    <dgm:pt modelId="{D2685007-0AC7-4406-8F81-C9EF9781A176}">
      <dgm:prSet phldrT="[Текст]" custT="1"/>
      <dgm:spPr/>
      <dgm:t>
        <a:bodyPr/>
        <a:lstStyle/>
        <a:p>
          <a:endParaRPr lang="ru-RU" sz="1050" dirty="0"/>
        </a:p>
      </dgm:t>
    </dgm:pt>
    <dgm:pt modelId="{77121D86-6FF1-4D89-817F-DDA73D25AD6E}" type="parTrans" cxnId="{9C756514-8617-42EC-A4D5-709137A6690B}">
      <dgm:prSet/>
      <dgm:spPr/>
      <dgm:t>
        <a:bodyPr/>
        <a:lstStyle/>
        <a:p>
          <a:endParaRPr lang="ru-RU"/>
        </a:p>
      </dgm:t>
    </dgm:pt>
    <dgm:pt modelId="{0DB41092-1CD5-4F01-B0EB-285223B34049}" type="sibTrans" cxnId="{9C756514-8617-42EC-A4D5-709137A6690B}">
      <dgm:prSet/>
      <dgm:spPr/>
      <dgm:t>
        <a:bodyPr/>
        <a:lstStyle/>
        <a:p>
          <a:endParaRPr lang="ru-RU"/>
        </a:p>
      </dgm:t>
    </dgm:pt>
    <dgm:pt modelId="{85FE4E31-DEC4-413D-B7D8-CD309AF57E90}">
      <dgm:prSet phldrT="[Текст]" custT="1"/>
      <dgm:spPr/>
      <dgm:t>
        <a:bodyPr/>
        <a:lstStyle/>
        <a:p>
          <a:endParaRPr lang="ru-RU" sz="1050" dirty="0"/>
        </a:p>
      </dgm:t>
    </dgm:pt>
    <dgm:pt modelId="{6A254547-94BD-4A6B-BE72-BFCAB8DA5E80}" type="parTrans" cxnId="{DE980706-3045-4B17-93BF-C84121C99185}">
      <dgm:prSet/>
      <dgm:spPr/>
      <dgm:t>
        <a:bodyPr/>
        <a:lstStyle/>
        <a:p>
          <a:endParaRPr lang="ru-RU"/>
        </a:p>
      </dgm:t>
    </dgm:pt>
    <dgm:pt modelId="{55829BCD-BE52-4CE3-9860-2677D695C514}" type="sibTrans" cxnId="{DE980706-3045-4B17-93BF-C84121C99185}">
      <dgm:prSet/>
      <dgm:spPr/>
      <dgm:t>
        <a:bodyPr/>
        <a:lstStyle/>
        <a:p>
          <a:endParaRPr lang="ru-RU"/>
        </a:p>
      </dgm:t>
    </dgm:pt>
    <dgm:pt modelId="{E3B0E39C-7F3A-47B5-953B-D69BF63CD12C}">
      <dgm:prSet phldrT="[Текст]" custT="1"/>
      <dgm:spPr/>
      <dgm:t>
        <a:bodyPr/>
        <a:lstStyle/>
        <a:p>
          <a:r>
            <a:rPr lang="ru-RU" sz="1050" dirty="0" smtClean="0"/>
            <a:t> </a:t>
          </a:r>
          <a:endParaRPr lang="ru-RU" sz="1050" dirty="0"/>
        </a:p>
      </dgm:t>
    </dgm:pt>
    <dgm:pt modelId="{F84A1680-AA00-4A9D-B7B5-A48F183329C1}" type="parTrans" cxnId="{C78E6F96-757B-4EDD-BCD2-1571F523F9E2}">
      <dgm:prSet/>
      <dgm:spPr/>
      <dgm:t>
        <a:bodyPr/>
        <a:lstStyle/>
        <a:p>
          <a:endParaRPr lang="ru-RU"/>
        </a:p>
      </dgm:t>
    </dgm:pt>
    <dgm:pt modelId="{F9BF9E8E-8495-4F16-8A1B-1005401BCC6F}" type="sibTrans" cxnId="{C78E6F96-757B-4EDD-BCD2-1571F523F9E2}">
      <dgm:prSet/>
      <dgm:spPr/>
      <dgm:t>
        <a:bodyPr/>
        <a:lstStyle/>
        <a:p>
          <a:endParaRPr lang="ru-RU"/>
        </a:p>
      </dgm:t>
    </dgm:pt>
    <dgm:pt modelId="{91FBEA29-6500-43EA-B631-87513333A44F}">
      <dgm:prSet phldrT="[Текст]" custT="1"/>
      <dgm:spPr/>
      <dgm:t>
        <a:bodyPr/>
        <a:lstStyle/>
        <a:p>
          <a:endParaRPr lang="ru-RU" sz="1050" dirty="0"/>
        </a:p>
      </dgm:t>
    </dgm:pt>
    <dgm:pt modelId="{8A071185-1072-4934-8CE1-8A2596B47290}" type="parTrans" cxnId="{3C091677-2B45-4A36-ACF6-4636EE4B0505}">
      <dgm:prSet/>
      <dgm:spPr/>
      <dgm:t>
        <a:bodyPr/>
        <a:lstStyle/>
        <a:p>
          <a:endParaRPr lang="ru-RU"/>
        </a:p>
      </dgm:t>
    </dgm:pt>
    <dgm:pt modelId="{B10D375E-A8F0-4734-8461-5B5F24F409E8}" type="sibTrans" cxnId="{3C091677-2B45-4A36-ACF6-4636EE4B0505}">
      <dgm:prSet/>
      <dgm:spPr/>
      <dgm:t>
        <a:bodyPr/>
        <a:lstStyle/>
        <a:p>
          <a:endParaRPr lang="ru-RU"/>
        </a:p>
      </dgm:t>
    </dgm:pt>
    <dgm:pt modelId="{7E34DF67-4DF6-478E-B6E6-FF32EC6F78CB}">
      <dgm:prSet phldrT="[Текст]" custT="1"/>
      <dgm:spPr/>
      <dgm:t>
        <a:bodyPr/>
        <a:lstStyle/>
        <a:p>
          <a:pPr algn="ctr"/>
          <a:endParaRPr lang="ru-RU" sz="1000" dirty="0"/>
        </a:p>
      </dgm:t>
    </dgm:pt>
    <dgm:pt modelId="{CE3489AF-04D2-4ED4-BD7C-E492A2C117DE}" type="parTrans" cxnId="{1D43B2CD-CC38-4508-A3BB-EAA5311AC0C8}">
      <dgm:prSet/>
      <dgm:spPr/>
      <dgm:t>
        <a:bodyPr/>
        <a:lstStyle/>
        <a:p>
          <a:endParaRPr lang="ru-RU"/>
        </a:p>
      </dgm:t>
    </dgm:pt>
    <dgm:pt modelId="{2F88C5D0-867A-4D4E-AF08-B51384C249E0}" type="sibTrans" cxnId="{1D43B2CD-CC38-4508-A3BB-EAA5311AC0C8}">
      <dgm:prSet/>
      <dgm:spPr/>
      <dgm:t>
        <a:bodyPr/>
        <a:lstStyle/>
        <a:p>
          <a:endParaRPr lang="ru-RU"/>
        </a:p>
      </dgm:t>
    </dgm:pt>
    <dgm:pt modelId="{44F64E9E-7928-4E6B-8A71-7967C3897412}">
      <dgm:prSet phldrT="[Текст]" custT="1"/>
      <dgm:spPr/>
      <dgm:t>
        <a:bodyPr/>
        <a:lstStyle/>
        <a:p>
          <a:pPr algn="ctr"/>
          <a:endParaRPr lang="ru-RU" sz="1000" dirty="0"/>
        </a:p>
      </dgm:t>
    </dgm:pt>
    <dgm:pt modelId="{1B8C4190-2848-406D-9393-A69955AA8599}" type="parTrans" cxnId="{903526D3-18A2-47D9-9DCB-CBF8D7ED0517}">
      <dgm:prSet/>
      <dgm:spPr/>
      <dgm:t>
        <a:bodyPr/>
        <a:lstStyle/>
        <a:p>
          <a:endParaRPr lang="ru-RU"/>
        </a:p>
      </dgm:t>
    </dgm:pt>
    <dgm:pt modelId="{4750A08C-CA6C-453E-B2B0-D38638259C18}" type="sibTrans" cxnId="{903526D3-18A2-47D9-9DCB-CBF8D7ED0517}">
      <dgm:prSet/>
      <dgm:spPr/>
      <dgm:t>
        <a:bodyPr/>
        <a:lstStyle/>
        <a:p>
          <a:endParaRPr lang="ru-RU"/>
        </a:p>
      </dgm:t>
    </dgm:pt>
    <dgm:pt modelId="{96685049-CF7D-4703-8636-61B4EFD93195}">
      <dgm:prSet phldrT="[Текст]" custT="1"/>
      <dgm:spPr/>
      <dgm:t>
        <a:bodyPr/>
        <a:lstStyle/>
        <a:p>
          <a:pPr algn="l"/>
          <a:r>
            <a:rPr lang="ru-RU" sz="1000" dirty="0" smtClean="0"/>
            <a:t>ЗДОРОВЬЕ НАШЕГО РАЗУМА , т.е.умение жить в согласии с собой и окружающими </a:t>
          </a:r>
          <a:endParaRPr lang="ru-RU" sz="1000" dirty="0"/>
        </a:p>
      </dgm:t>
    </dgm:pt>
    <dgm:pt modelId="{660811DC-4460-4977-9A30-EEC738999530}" type="parTrans" cxnId="{1501C70B-322D-40EC-AE75-00ABA37D52D4}">
      <dgm:prSet/>
      <dgm:spPr/>
      <dgm:t>
        <a:bodyPr/>
        <a:lstStyle/>
        <a:p>
          <a:endParaRPr lang="ru-RU"/>
        </a:p>
      </dgm:t>
    </dgm:pt>
    <dgm:pt modelId="{ED3D1206-CC5C-4085-AF94-38DDD5771096}" type="sibTrans" cxnId="{1501C70B-322D-40EC-AE75-00ABA37D52D4}">
      <dgm:prSet/>
      <dgm:spPr/>
      <dgm:t>
        <a:bodyPr/>
        <a:lstStyle/>
        <a:p>
          <a:endParaRPr lang="ru-RU"/>
        </a:p>
      </dgm:t>
    </dgm:pt>
    <dgm:pt modelId="{3DC4D8F6-39AC-448D-8562-7506BC8732D3}">
      <dgm:prSet phldrT="[Текст]" custT="1"/>
      <dgm:spPr/>
      <dgm:t>
        <a:bodyPr/>
        <a:lstStyle/>
        <a:p>
          <a:pPr algn="l"/>
          <a:endParaRPr lang="ru-RU" sz="1000" dirty="0"/>
        </a:p>
      </dgm:t>
    </dgm:pt>
    <dgm:pt modelId="{BC6D22C8-FD78-43BB-A849-AA6F81A559C2}" type="parTrans" cxnId="{C2E2C659-07D7-4311-AD3C-480D7B168254}">
      <dgm:prSet/>
      <dgm:spPr/>
      <dgm:t>
        <a:bodyPr/>
        <a:lstStyle/>
        <a:p>
          <a:endParaRPr lang="ru-RU"/>
        </a:p>
      </dgm:t>
    </dgm:pt>
    <dgm:pt modelId="{8D7B5273-355E-42EC-B64C-F0607AF09EDB}" type="sibTrans" cxnId="{C2E2C659-07D7-4311-AD3C-480D7B168254}">
      <dgm:prSet/>
      <dgm:spPr/>
      <dgm:t>
        <a:bodyPr/>
        <a:lstStyle/>
        <a:p>
          <a:endParaRPr lang="ru-RU"/>
        </a:p>
      </dgm:t>
    </dgm:pt>
    <dgm:pt modelId="{3C3F318D-672B-402F-B388-486651F75505}">
      <dgm:prSet phldrT="[Текст]" custT="1"/>
      <dgm:spPr/>
      <dgm:t>
        <a:bodyPr/>
        <a:lstStyle/>
        <a:p>
          <a:pPr algn="l"/>
          <a:endParaRPr lang="ru-RU" sz="1000" dirty="0"/>
        </a:p>
      </dgm:t>
    </dgm:pt>
    <dgm:pt modelId="{98309CBC-014E-4F3A-9892-0EABCCD79C0A}" type="parTrans" cxnId="{1C52B190-D315-48F3-BD35-898F97523EE8}">
      <dgm:prSet/>
      <dgm:spPr/>
      <dgm:t>
        <a:bodyPr/>
        <a:lstStyle/>
        <a:p>
          <a:endParaRPr lang="ru-RU"/>
        </a:p>
      </dgm:t>
    </dgm:pt>
    <dgm:pt modelId="{668ADA2E-F147-4979-86D9-1B12073B3E69}" type="sibTrans" cxnId="{1C52B190-D315-48F3-BD35-898F97523EE8}">
      <dgm:prSet/>
      <dgm:spPr/>
      <dgm:t>
        <a:bodyPr/>
        <a:lstStyle/>
        <a:p>
          <a:endParaRPr lang="ru-RU"/>
        </a:p>
      </dgm:t>
    </dgm:pt>
    <dgm:pt modelId="{9CAD5E2D-F7E2-4FD5-865F-5F3A781A6B5D}">
      <dgm:prSet phldrT="[Текст]" custT="1"/>
      <dgm:spPr/>
      <dgm:t>
        <a:bodyPr/>
        <a:lstStyle/>
        <a:p>
          <a:pPr algn="l"/>
          <a:endParaRPr lang="ru-RU" sz="1000" dirty="0"/>
        </a:p>
      </dgm:t>
    </dgm:pt>
    <dgm:pt modelId="{976B43C5-78F9-4CA0-94FC-6E40B31B9847}" type="parTrans" cxnId="{09B74E90-1708-43C6-89F3-26A8DBD99DF8}">
      <dgm:prSet/>
      <dgm:spPr/>
      <dgm:t>
        <a:bodyPr/>
        <a:lstStyle/>
        <a:p>
          <a:endParaRPr lang="ru-RU"/>
        </a:p>
      </dgm:t>
    </dgm:pt>
    <dgm:pt modelId="{1B85EC21-2923-4FC1-9FF7-CA291E7B98C5}" type="sibTrans" cxnId="{09B74E90-1708-43C6-89F3-26A8DBD99DF8}">
      <dgm:prSet/>
      <dgm:spPr/>
      <dgm:t>
        <a:bodyPr/>
        <a:lstStyle/>
        <a:p>
          <a:endParaRPr lang="ru-RU"/>
        </a:p>
      </dgm:t>
    </dgm:pt>
    <dgm:pt modelId="{1BD7CDFA-EC1B-4C57-900A-715210E728E6}">
      <dgm:prSet phldrT="[Текст]" custT="1"/>
      <dgm:spPr/>
      <dgm:t>
        <a:bodyPr/>
        <a:lstStyle/>
        <a:p>
          <a:pPr algn="l"/>
          <a:endParaRPr lang="ru-RU" sz="1000" dirty="0"/>
        </a:p>
      </dgm:t>
    </dgm:pt>
    <dgm:pt modelId="{B99EA809-9ECF-4D3D-8926-B19D3B301BAE}" type="parTrans" cxnId="{E094C0B1-52C3-4099-9119-85A1D3F06AD0}">
      <dgm:prSet/>
      <dgm:spPr/>
      <dgm:t>
        <a:bodyPr/>
        <a:lstStyle/>
        <a:p>
          <a:endParaRPr lang="ru-RU"/>
        </a:p>
      </dgm:t>
    </dgm:pt>
    <dgm:pt modelId="{BC737CC4-78E4-4AA8-B4AA-E1607C32F3D1}" type="sibTrans" cxnId="{E094C0B1-52C3-4099-9119-85A1D3F06AD0}">
      <dgm:prSet/>
      <dgm:spPr/>
      <dgm:t>
        <a:bodyPr/>
        <a:lstStyle/>
        <a:p>
          <a:endParaRPr lang="ru-RU"/>
        </a:p>
      </dgm:t>
    </dgm:pt>
    <dgm:pt modelId="{72DF9F40-8A1B-412D-A610-77127F58A582}">
      <dgm:prSet phldrT="[Текст]" custT="1"/>
      <dgm:spPr/>
      <dgm:t>
        <a:bodyPr/>
        <a:lstStyle/>
        <a:p>
          <a:endParaRPr lang="ru-RU" sz="1050" dirty="0"/>
        </a:p>
      </dgm:t>
    </dgm:pt>
    <dgm:pt modelId="{27DF3AFF-E5AE-4D31-9500-14ECA9D02F1F}" type="parTrans" cxnId="{522374AB-BB91-474C-8D3F-30944C1BBCD5}">
      <dgm:prSet/>
      <dgm:spPr/>
      <dgm:t>
        <a:bodyPr/>
        <a:lstStyle/>
        <a:p>
          <a:endParaRPr lang="ru-RU"/>
        </a:p>
      </dgm:t>
    </dgm:pt>
    <dgm:pt modelId="{BE24B045-9972-4AFF-ABB9-9A213379FEFD}" type="sibTrans" cxnId="{522374AB-BB91-474C-8D3F-30944C1BBCD5}">
      <dgm:prSet/>
      <dgm:spPr/>
      <dgm:t>
        <a:bodyPr/>
        <a:lstStyle/>
        <a:p>
          <a:endParaRPr lang="ru-RU"/>
        </a:p>
      </dgm:t>
    </dgm:pt>
    <dgm:pt modelId="{DF8FA598-50F5-42B5-B95A-AE75C02D5931}">
      <dgm:prSet phldrT="[Текст]" custT="1"/>
      <dgm:spPr/>
      <dgm:t>
        <a:bodyPr/>
        <a:lstStyle/>
        <a:p>
          <a:endParaRPr lang="ru-RU" sz="1050" dirty="0"/>
        </a:p>
      </dgm:t>
    </dgm:pt>
    <dgm:pt modelId="{9C30B97A-5070-4A39-AE73-FF462AA9CDF5}" type="parTrans" cxnId="{6C413BF7-27CC-414D-AC99-64292C9F1A0E}">
      <dgm:prSet/>
      <dgm:spPr/>
      <dgm:t>
        <a:bodyPr/>
        <a:lstStyle/>
        <a:p>
          <a:endParaRPr lang="ru-RU"/>
        </a:p>
      </dgm:t>
    </dgm:pt>
    <dgm:pt modelId="{D5CC07CA-5884-4E55-B01E-15E8D7531CD8}" type="sibTrans" cxnId="{6C413BF7-27CC-414D-AC99-64292C9F1A0E}">
      <dgm:prSet/>
      <dgm:spPr/>
      <dgm:t>
        <a:bodyPr/>
        <a:lstStyle/>
        <a:p>
          <a:endParaRPr lang="ru-RU"/>
        </a:p>
      </dgm:t>
    </dgm:pt>
    <dgm:pt modelId="{0E5952ED-547A-4BBF-A02D-8731869F168F}">
      <dgm:prSet phldrT="[Текст]" custT="1"/>
      <dgm:spPr/>
      <dgm:t>
        <a:bodyPr/>
        <a:lstStyle/>
        <a:p>
          <a:endParaRPr lang="ru-RU" sz="1050" dirty="0"/>
        </a:p>
      </dgm:t>
    </dgm:pt>
    <dgm:pt modelId="{DED29462-A33F-4A47-BF70-F46ED4728BFB}" type="parTrans" cxnId="{1C8E1693-472D-4D76-ACBE-631C14F5C721}">
      <dgm:prSet/>
      <dgm:spPr/>
      <dgm:t>
        <a:bodyPr/>
        <a:lstStyle/>
        <a:p>
          <a:endParaRPr lang="ru-RU"/>
        </a:p>
      </dgm:t>
    </dgm:pt>
    <dgm:pt modelId="{DCCBD620-B39E-4F66-8DA9-3EB4C70C84DB}" type="sibTrans" cxnId="{1C8E1693-472D-4D76-ACBE-631C14F5C721}">
      <dgm:prSet/>
      <dgm:spPr/>
      <dgm:t>
        <a:bodyPr/>
        <a:lstStyle/>
        <a:p>
          <a:endParaRPr lang="ru-RU"/>
        </a:p>
      </dgm:t>
    </dgm:pt>
    <dgm:pt modelId="{9BEB0ACB-1AB5-4B6F-BDE3-58C85FFFF74A}">
      <dgm:prSet phldrT="[Текст]" custT="1"/>
      <dgm:spPr/>
      <dgm:t>
        <a:bodyPr/>
        <a:lstStyle/>
        <a:p>
          <a:r>
            <a:rPr lang="ru-RU" sz="1050" dirty="0" smtClean="0"/>
            <a:t>         регулирующих </a:t>
          </a:r>
          <a:r>
            <a:rPr lang="ru-RU" sz="1050" dirty="0"/>
            <a:t>поведение. </a:t>
          </a:r>
          <a:r>
            <a:rPr lang="ru-RU" sz="1050" dirty="0" smtClean="0"/>
            <a:t>Человек        уверен в своем завтрашнем дне. </a:t>
          </a:r>
          <a:endParaRPr lang="ru-RU" sz="1050" dirty="0"/>
        </a:p>
      </dgm:t>
    </dgm:pt>
    <dgm:pt modelId="{0A39AA50-AAD0-4810-8C7C-A12B3F51DD90}" type="parTrans" cxnId="{E7465D1D-719B-4EE6-8107-4930745D7264}">
      <dgm:prSet/>
      <dgm:spPr/>
      <dgm:t>
        <a:bodyPr/>
        <a:lstStyle/>
        <a:p>
          <a:endParaRPr lang="ru-RU"/>
        </a:p>
      </dgm:t>
    </dgm:pt>
    <dgm:pt modelId="{EC98B195-D389-4A4D-A99D-4529B169FFD8}" type="sibTrans" cxnId="{E7465D1D-719B-4EE6-8107-4930745D7264}">
      <dgm:prSet/>
      <dgm:spPr/>
      <dgm:t>
        <a:bodyPr/>
        <a:lstStyle/>
        <a:p>
          <a:endParaRPr lang="ru-RU"/>
        </a:p>
      </dgm:t>
    </dgm:pt>
    <dgm:pt modelId="{DB6C7C5A-E9C7-473A-BFE0-43717C2355BE}" type="pres">
      <dgm:prSet presAssocID="{F4F0EA60-3968-47FD-96F3-F125618E40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8DAEA-375F-4D00-B54A-A5BBB9D146A6}" type="pres">
      <dgm:prSet presAssocID="{F4F0EA60-3968-47FD-96F3-F125618E40E1}" presName="children" presStyleCnt="0"/>
      <dgm:spPr/>
    </dgm:pt>
    <dgm:pt modelId="{DA32A81A-63AB-4ADD-A7B1-929E14E990E1}" type="pres">
      <dgm:prSet presAssocID="{F4F0EA60-3968-47FD-96F3-F125618E40E1}" presName="child1group" presStyleCnt="0"/>
      <dgm:spPr/>
    </dgm:pt>
    <dgm:pt modelId="{85311CE3-66A1-4378-964F-2ABE63B1D30C}" type="pres">
      <dgm:prSet presAssocID="{F4F0EA60-3968-47FD-96F3-F125618E40E1}" presName="child1" presStyleLbl="bgAcc1" presStyleIdx="0" presStyleCnt="4" custScaleX="175224" custScaleY="141025" custLinFactNeighborX="698" custLinFactNeighborY="24825"/>
      <dgm:spPr/>
      <dgm:t>
        <a:bodyPr/>
        <a:lstStyle/>
        <a:p>
          <a:endParaRPr lang="ru-RU"/>
        </a:p>
      </dgm:t>
    </dgm:pt>
    <dgm:pt modelId="{74DB4EB4-002A-4305-8D37-DA6717D01EE8}" type="pres">
      <dgm:prSet presAssocID="{F4F0EA60-3968-47FD-96F3-F125618E40E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8F26-C757-45BB-A009-C6233011F66A}" type="pres">
      <dgm:prSet presAssocID="{F4F0EA60-3968-47FD-96F3-F125618E40E1}" presName="child2group" presStyleCnt="0"/>
      <dgm:spPr/>
    </dgm:pt>
    <dgm:pt modelId="{EB57FAAC-D4B7-4027-A121-8A45464EC37D}" type="pres">
      <dgm:prSet presAssocID="{F4F0EA60-3968-47FD-96F3-F125618E40E1}" presName="child2" presStyleLbl="bgAcc1" presStyleIdx="1" presStyleCnt="4" custScaleX="163932" custScaleY="104612" custLinFactNeighborX="19529" custLinFactNeighborY="7416"/>
      <dgm:spPr/>
      <dgm:t>
        <a:bodyPr/>
        <a:lstStyle/>
        <a:p>
          <a:endParaRPr lang="ru-RU"/>
        </a:p>
      </dgm:t>
    </dgm:pt>
    <dgm:pt modelId="{E17B2881-DA01-475F-8EC7-421DB1AB5937}" type="pres">
      <dgm:prSet presAssocID="{F4F0EA60-3968-47FD-96F3-F125618E40E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D2BA2-4BF3-4113-AB47-C2CCECFB7F4F}" type="pres">
      <dgm:prSet presAssocID="{F4F0EA60-3968-47FD-96F3-F125618E40E1}" presName="child3group" presStyleCnt="0"/>
      <dgm:spPr/>
    </dgm:pt>
    <dgm:pt modelId="{1B9C51C6-2CB8-401C-B500-A955200F8E3E}" type="pres">
      <dgm:prSet presAssocID="{F4F0EA60-3968-47FD-96F3-F125618E40E1}" presName="child3" presStyleLbl="bgAcc1" presStyleIdx="2" presStyleCnt="4" custScaleX="178879" custScaleY="189285" custLinFactNeighborX="2466" custLinFactNeighborY="-26066"/>
      <dgm:spPr/>
      <dgm:t>
        <a:bodyPr/>
        <a:lstStyle/>
        <a:p>
          <a:endParaRPr lang="ru-RU"/>
        </a:p>
      </dgm:t>
    </dgm:pt>
    <dgm:pt modelId="{BC8B64FD-992B-488E-BE81-9E1D79C69482}" type="pres">
      <dgm:prSet presAssocID="{F4F0EA60-3968-47FD-96F3-F125618E40E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9FD81-9818-4CED-B7BF-4A85534845BD}" type="pres">
      <dgm:prSet presAssocID="{F4F0EA60-3968-47FD-96F3-F125618E40E1}" presName="child4group" presStyleCnt="0"/>
      <dgm:spPr/>
    </dgm:pt>
    <dgm:pt modelId="{375C9186-F8A2-4E02-9DE1-64C823F712B4}" type="pres">
      <dgm:prSet presAssocID="{F4F0EA60-3968-47FD-96F3-F125618E40E1}" presName="child4" presStyleLbl="bgAcc1" presStyleIdx="3" presStyleCnt="4" custScaleX="169821" custScaleY="171742" custLinFactNeighborX="-33511" custLinFactNeighborY="-16210"/>
      <dgm:spPr/>
      <dgm:t>
        <a:bodyPr/>
        <a:lstStyle/>
        <a:p>
          <a:endParaRPr lang="ru-RU"/>
        </a:p>
      </dgm:t>
    </dgm:pt>
    <dgm:pt modelId="{46B1FB99-2709-4D3A-A28F-98178C07A212}" type="pres">
      <dgm:prSet presAssocID="{F4F0EA60-3968-47FD-96F3-F125618E40E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DB58E-576A-44DE-8CDA-ACD0B1142FE5}" type="pres">
      <dgm:prSet presAssocID="{F4F0EA60-3968-47FD-96F3-F125618E40E1}" presName="childPlaceholder" presStyleCnt="0"/>
      <dgm:spPr/>
    </dgm:pt>
    <dgm:pt modelId="{39683D61-3469-4F5C-9ACC-EA025EA7878F}" type="pres">
      <dgm:prSet presAssocID="{F4F0EA60-3968-47FD-96F3-F125618E40E1}" presName="circle" presStyleCnt="0"/>
      <dgm:spPr/>
    </dgm:pt>
    <dgm:pt modelId="{01852871-8457-46A6-AF86-29EE294697B0}" type="pres">
      <dgm:prSet presAssocID="{F4F0EA60-3968-47FD-96F3-F125618E40E1}" presName="quadrant1" presStyleLbl="node1" presStyleIdx="0" presStyleCnt="4" custScaleX="121085" custScaleY="107761" custLinFactNeighborX="-1497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0FB5F-7B5E-4EE4-80D2-A0A610FC1107}" type="pres">
      <dgm:prSet presAssocID="{F4F0EA60-3968-47FD-96F3-F125618E40E1}" presName="quadrant2" presStyleLbl="node1" presStyleIdx="1" presStyleCnt="4" custScaleX="121500" custScaleY="100035" custLinFactNeighborX="1702" custLinFactNeighborY="-3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0E11A-E50C-4D23-9298-B9772464D064}" type="pres">
      <dgm:prSet presAssocID="{F4F0EA60-3968-47FD-96F3-F125618E40E1}" presName="quadrant3" presStyleLbl="node1" presStyleIdx="2" presStyleCnt="4" custScaleX="125335" custScaleY="124629" custLinFactNeighborX="-753" custLinFactNeighborY="1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4B54-3F6F-45F8-9648-487F9A6EB9FD}" type="pres">
      <dgm:prSet presAssocID="{F4F0EA60-3968-47FD-96F3-F125618E40E1}" presName="quadrant4" presStyleLbl="node1" presStyleIdx="3" presStyleCnt="4" custScaleX="122462" custScaleY="122487" custLinFactNeighborX="-13138" custLinFactNeighborY="1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1ECB7-ADE4-4326-B82A-2F97C731BACA}" type="pres">
      <dgm:prSet presAssocID="{F4F0EA60-3968-47FD-96F3-F125618E40E1}" presName="quadrantPlaceholder" presStyleCnt="0"/>
      <dgm:spPr/>
    </dgm:pt>
    <dgm:pt modelId="{64215934-881B-45CE-9A66-27D5A97D4313}" type="pres">
      <dgm:prSet presAssocID="{F4F0EA60-3968-47FD-96F3-F125618E40E1}" presName="center1" presStyleLbl="fgShp" presStyleIdx="0" presStyleCnt="2" custLinFactNeighborX="-12959" custLinFactNeighborY="-22313"/>
      <dgm:spPr/>
    </dgm:pt>
    <dgm:pt modelId="{DD766A67-96BF-4C9E-9A00-A2EE0DACD373}" type="pres">
      <dgm:prSet presAssocID="{F4F0EA60-3968-47FD-96F3-F125618E40E1}" presName="center2" presStyleLbl="fgShp" presStyleIdx="1" presStyleCnt="2" custLinFactNeighborX="-12959" custLinFactNeighborY="-10841"/>
      <dgm:spPr/>
    </dgm:pt>
  </dgm:ptLst>
  <dgm:cxnLst>
    <dgm:cxn modelId="{BEF759A9-5D64-4F44-8DD5-AD91553021EE}" type="presOf" srcId="{1BD7CDFA-EC1B-4C57-900A-715210E728E6}" destId="{375C9186-F8A2-4E02-9DE1-64C823F712B4}" srcOrd="0" destOrd="5" presId="urn:microsoft.com/office/officeart/2005/8/layout/cycle4"/>
    <dgm:cxn modelId="{6C413BF7-27CC-414D-AC99-64292C9F1A0E}" srcId="{14689DA9-515D-419A-9442-8330526A1192}" destId="{DF8FA598-50F5-42B5-B95A-AE75C02D5931}" srcOrd="4" destOrd="0" parTransId="{9C30B97A-5070-4A39-AE73-FF462AA9CDF5}" sibTransId="{D5CC07CA-5884-4E55-B01E-15E8D7531CD8}"/>
    <dgm:cxn modelId="{98C62BFE-CE5A-4D75-9642-B12DEE7D9F90}" type="presOf" srcId="{E3B0E39C-7F3A-47B5-953B-D69BF63CD12C}" destId="{1B9C51C6-2CB8-401C-B500-A955200F8E3E}" srcOrd="0" destOrd="6" presId="urn:microsoft.com/office/officeart/2005/8/layout/cycle4"/>
    <dgm:cxn modelId="{522374AB-BB91-474C-8D3F-30944C1BBCD5}" srcId="{14689DA9-515D-419A-9442-8330526A1192}" destId="{72DF9F40-8A1B-412D-A610-77127F58A582}" srcOrd="3" destOrd="0" parTransId="{27DF3AFF-E5AE-4D31-9500-14ECA9D02F1F}" sibTransId="{BE24B045-9972-4AFF-ABB9-9A213379FEFD}"/>
    <dgm:cxn modelId="{2D4972AC-8A50-4A11-8866-FA08A812268E}" srcId="{14689DA9-515D-419A-9442-8330526A1192}" destId="{E08AA38D-D944-4743-B5DE-AFA257C23074}" srcOrd="0" destOrd="0" parTransId="{B8FDE2A6-C933-4333-A764-A5A3EC45156C}" sibTransId="{027C2933-A1B5-42E5-8020-98855CCE203E}"/>
    <dgm:cxn modelId="{251FF5E6-0329-45EF-92F4-9F57641DFBEE}" type="presOf" srcId="{96685049-CF7D-4703-8636-61B4EFD93195}" destId="{46B1FB99-2709-4D3A-A28F-98178C07A212}" srcOrd="1" destOrd="6" presId="urn:microsoft.com/office/officeart/2005/8/layout/cycle4"/>
    <dgm:cxn modelId="{AE10466A-795C-491A-8881-A4F8BC9C9352}" type="presOf" srcId="{DF8FA598-50F5-42B5-B95A-AE75C02D5931}" destId="{BC8B64FD-992B-488E-BE81-9E1D79C69482}" srcOrd="1" destOrd="4" presId="urn:microsoft.com/office/officeart/2005/8/layout/cycle4"/>
    <dgm:cxn modelId="{17361622-38EA-4600-872A-27B97723592A}" type="presOf" srcId="{91FBEA29-6500-43EA-B631-87513333A44F}" destId="{BC8B64FD-992B-488E-BE81-9E1D79C69482}" srcOrd="1" destOrd="7" presId="urn:microsoft.com/office/officeart/2005/8/layout/cycle4"/>
    <dgm:cxn modelId="{DBB660FB-908B-4F1F-A41E-3ADD934964F2}" type="presOf" srcId="{44F64E9E-7928-4E6B-8A71-7967C3897412}" destId="{46B1FB99-2709-4D3A-A28F-98178C07A212}" srcOrd="1" destOrd="1" presId="urn:microsoft.com/office/officeart/2005/8/layout/cycle4"/>
    <dgm:cxn modelId="{053994AA-0B99-477B-BE79-45EDF6F630AE}" type="presOf" srcId="{72DF9F40-8A1B-412D-A610-77127F58A582}" destId="{BC8B64FD-992B-488E-BE81-9E1D79C69482}" srcOrd="1" destOrd="3" presId="urn:microsoft.com/office/officeart/2005/8/layout/cycle4"/>
    <dgm:cxn modelId="{E94CF87A-10CB-4CA9-94EE-BE1BFE776D38}" type="presOf" srcId="{3DC4D8F6-39AC-448D-8562-7506BC8732D3}" destId="{375C9186-F8A2-4E02-9DE1-64C823F712B4}" srcOrd="0" destOrd="2" presId="urn:microsoft.com/office/officeart/2005/8/layout/cycle4"/>
    <dgm:cxn modelId="{419283E5-84A5-408B-9BBE-F39DEEBE6FC9}" type="presOf" srcId="{98E530BC-5571-40C4-BF19-A42D99B15C5B}" destId="{1B9C51C6-2CB8-401C-B500-A955200F8E3E}" srcOrd="0" destOrd="8" presId="urn:microsoft.com/office/officeart/2005/8/layout/cycle4"/>
    <dgm:cxn modelId="{50589653-78B9-40A4-9BB5-1574A06CF6B9}" type="presOf" srcId="{85FE4E31-DEC4-413D-B7D8-CD309AF57E90}" destId="{1B9C51C6-2CB8-401C-B500-A955200F8E3E}" srcOrd="0" destOrd="2" presId="urn:microsoft.com/office/officeart/2005/8/layout/cycle4"/>
    <dgm:cxn modelId="{1BC0BB1B-9814-42F8-9EC0-067577445366}" srcId="{F4F0EA60-3968-47FD-96F3-F125618E40E1}" destId="{14689DA9-515D-419A-9442-8330526A1192}" srcOrd="2" destOrd="0" parTransId="{801B088A-7B7D-41A8-AF7F-4421FF6A6023}" sibTransId="{F43CB503-5C6B-427C-8742-8FA85762E295}"/>
    <dgm:cxn modelId="{87595AD3-631C-4AC7-9970-284BBC902965}" type="presOf" srcId="{3D6FF612-5CB1-48B4-8F84-44DBCA21FB97}" destId="{71074B54-3F6F-45F8-9648-487F9A6EB9FD}" srcOrd="0" destOrd="0" presId="urn:microsoft.com/office/officeart/2005/8/layout/cycle4"/>
    <dgm:cxn modelId="{8C6F57E1-7965-41B8-9429-60D1E73F241F}" type="presOf" srcId="{A3999D02-7443-40DF-B3CE-097A3B194658}" destId="{74DB4EB4-002A-4305-8D37-DA6717D01EE8}" srcOrd="1" destOrd="0" presId="urn:microsoft.com/office/officeart/2005/8/layout/cycle4"/>
    <dgm:cxn modelId="{82B89CD8-6BDE-4EDD-B826-CEA72A76B27B}" type="presOf" srcId="{3C3F318D-672B-402F-B388-486651F75505}" destId="{375C9186-F8A2-4E02-9DE1-64C823F712B4}" srcOrd="0" destOrd="3" presId="urn:microsoft.com/office/officeart/2005/8/layout/cycle4"/>
    <dgm:cxn modelId="{903526D3-18A2-47D9-9DCB-CBF8D7ED0517}" srcId="{3D6FF612-5CB1-48B4-8F84-44DBCA21FB97}" destId="{44F64E9E-7928-4E6B-8A71-7967C3897412}" srcOrd="1" destOrd="0" parTransId="{1B8C4190-2848-406D-9393-A69955AA8599}" sibTransId="{4750A08C-CA6C-453E-B2B0-D38638259C18}"/>
    <dgm:cxn modelId="{E094C0B1-52C3-4099-9119-85A1D3F06AD0}" srcId="{3D6FF612-5CB1-48B4-8F84-44DBCA21FB97}" destId="{1BD7CDFA-EC1B-4C57-900A-715210E728E6}" srcOrd="5" destOrd="0" parTransId="{B99EA809-9ECF-4D3D-8926-B19D3B301BAE}" sibTransId="{BC737CC4-78E4-4AA8-B4AA-E1607C32F3D1}"/>
    <dgm:cxn modelId="{09B74E90-1708-43C6-89F3-26A8DBD99DF8}" srcId="{3D6FF612-5CB1-48B4-8F84-44DBCA21FB97}" destId="{9CAD5E2D-F7E2-4FD5-865F-5F3A781A6B5D}" srcOrd="4" destOrd="0" parTransId="{976B43C5-78F9-4CA0-94FC-6E40B31B9847}" sibTransId="{1B85EC21-2923-4FC1-9FF7-CA291E7B98C5}"/>
    <dgm:cxn modelId="{3C091677-2B45-4A36-ACF6-4636EE4B0505}" srcId="{14689DA9-515D-419A-9442-8330526A1192}" destId="{91FBEA29-6500-43EA-B631-87513333A44F}" srcOrd="7" destOrd="0" parTransId="{8A071185-1072-4934-8CE1-8A2596B47290}" sibTransId="{B10D375E-A8F0-4734-8461-5B5F24F409E8}"/>
    <dgm:cxn modelId="{666BCB83-6611-43AD-B13C-2B0F5686D875}" type="presOf" srcId="{A3999D02-7443-40DF-B3CE-097A3B194658}" destId="{85311CE3-66A1-4378-964F-2ABE63B1D30C}" srcOrd="0" destOrd="0" presId="urn:microsoft.com/office/officeart/2005/8/layout/cycle4"/>
    <dgm:cxn modelId="{6519C11F-270C-4E91-9CDB-93D8B729AE49}" type="presOf" srcId="{1BD7CDFA-EC1B-4C57-900A-715210E728E6}" destId="{46B1FB99-2709-4D3A-A28F-98178C07A212}" srcOrd="1" destOrd="5" presId="urn:microsoft.com/office/officeart/2005/8/layout/cycle4"/>
    <dgm:cxn modelId="{CC92B7A4-B061-4B02-981F-A1A9FA61263E}" srcId="{D36D1662-81BD-457D-B2A7-93F4CBC1E573}" destId="{5974232F-8EC2-4458-A7C1-F3685B6CE8FF}" srcOrd="0" destOrd="0" parTransId="{52DF7269-308D-41C9-91BC-9ED040280F40}" sibTransId="{C100EF93-371B-4F74-83DC-B2B903C824A1}"/>
    <dgm:cxn modelId="{E38EE079-D4B5-4595-9F07-4CFEB059DC51}" type="presOf" srcId="{E08AA38D-D944-4743-B5DE-AFA257C23074}" destId="{1B9C51C6-2CB8-401C-B500-A955200F8E3E}" srcOrd="0" destOrd="0" presId="urn:microsoft.com/office/officeart/2005/8/layout/cycle4"/>
    <dgm:cxn modelId="{E7465D1D-719B-4EE6-8107-4930745D7264}" srcId="{14689DA9-515D-419A-9442-8330526A1192}" destId="{9BEB0ACB-1AB5-4B6F-BDE3-58C85FFFF74A}" srcOrd="9" destOrd="0" parTransId="{0A39AA50-AAD0-4810-8C7C-A12B3F51DD90}" sibTransId="{EC98B195-D389-4A4D-A99D-4529B169FFD8}"/>
    <dgm:cxn modelId="{3B258C17-487F-4EF5-BEAE-46EE4C02C8E0}" type="presOf" srcId="{0E5952ED-547A-4BBF-A02D-8731869F168F}" destId="{BC8B64FD-992B-488E-BE81-9E1D79C69482}" srcOrd="1" destOrd="5" presId="urn:microsoft.com/office/officeart/2005/8/layout/cycle4"/>
    <dgm:cxn modelId="{79C6739E-4666-4658-97C6-B8B61A6F3503}" type="presOf" srcId="{3C3F318D-672B-402F-B388-486651F75505}" destId="{46B1FB99-2709-4D3A-A28F-98178C07A212}" srcOrd="1" destOrd="3" presId="urn:microsoft.com/office/officeart/2005/8/layout/cycle4"/>
    <dgm:cxn modelId="{2748E022-3380-4FC4-8C3F-37631C55B45E}" type="presOf" srcId="{72DF9F40-8A1B-412D-A610-77127F58A582}" destId="{1B9C51C6-2CB8-401C-B500-A955200F8E3E}" srcOrd="0" destOrd="3" presId="urn:microsoft.com/office/officeart/2005/8/layout/cycle4"/>
    <dgm:cxn modelId="{FA4957F2-30A3-4967-B3C6-B5049EE645CA}" type="presOf" srcId="{9CAD5E2D-F7E2-4FD5-865F-5F3A781A6B5D}" destId="{375C9186-F8A2-4E02-9DE1-64C823F712B4}" srcOrd="0" destOrd="4" presId="urn:microsoft.com/office/officeart/2005/8/layout/cycle4"/>
    <dgm:cxn modelId="{E2A4D6B7-C51A-4587-AE4F-8BCA22FE4604}" type="presOf" srcId="{96685049-CF7D-4703-8636-61B4EFD93195}" destId="{375C9186-F8A2-4E02-9DE1-64C823F712B4}" srcOrd="0" destOrd="6" presId="urn:microsoft.com/office/officeart/2005/8/layout/cycle4"/>
    <dgm:cxn modelId="{A52D5B46-4386-4741-AE47-88D7F7D0A07D}" type="presOf" srcId="{0E5952ED-547A-4BBF-A02D-8731869F168F}" destId="{1B9C51C6-2CB8-401C-B500-A955200F8E3E}" srcOrd="0" destOrd="5" presId="urn:microsoft.com/office/officeart/2005/8/layout/cycle4"/>
    <dgm:cxn modelId="{48E9095C-1625-4D6F-8BFF-1E3686A184D6}" type="presOf" srcId="{98E530BC-5571-40C4-BF19-A42D99B15C5B}" destId="{BC8B64FD-992B-488E-BE81-9E1D79C69482}" srcOrd="1" destOrd="8" presId="urn:microsoft.com/office/officeart/2005/8/layout/cycle4"/>
    <dgm:cxn modelId="{1B808EF7-5E3C-4CA7-80E7-79EE742879FC}" type="presOf" srcId="{5974232F-8EC2-4458-A7C1-F3685B6CE8FF}" destId="{EB57FAAC-D4B7-4027-A121-8A45464EC37D}" srcOrd="0" destOrd="0" presId="urn:microsoft.com/office/officeart/2005/8/layout/cycle4"/>
    <dgm:cxn modelId="{812BCD4C-D5B5-4457-B4F2-49B879BFB4FD}" type="presOf" srcId="{9BEB0ACB-1AB5-4B6F-BDE3-58C85FFFF74A}" destId="{1B9C51C6-2CB8-401C-B500-A955200F8E3E}" srcOrd="0" destOrd="9" presId="urn:microsoft.com/office/officeart/2005/8/layout/cycle4"/>
    <dgm:cxn modelId="{61CFAAA6-CFB9-4FDE-A451-5510B3807EB1}" type="presOf" srcId="{7E34DF67-4DF6-478E-B6E6-FF32EC6F78CB}" destId="{375C9186-F8A2-4E02-9DE1-64C823F712B4}" srcOrd="0" destOrd="0" presId="urn:microsoft.com/office/officeart/2005/8/layout/cycle4"/>
    <dgm:cxn modelId="{504FF752-3307-4FDD-BE7A-5D0E29D2418C}" type="presOf" srcId="{D2685007-0AC7-4406-8F81-C9EF9781A176}" destId="{1B9C51C6-2CB8-401C-B500-A955200F8E3E}" srcOrd="0" destOrd="1" presId="urn:microsoft.com/office/officeart/2005/8/layout/cycle4"/>
    <dgm:cxn modelId="{1C8E1693-472D-4D76-ACBE-631C14F5C721}" srcId="{14689DA9-515D-419A-9442-8330526A1192}" destId="{0E5952ED-547A-4BBF-A02D-8731869F168F}" srcOrd="5" destOrd="0" parTransId="{DED29462-A33F-4A47-BF70-F46ED4728BFB}" sibTransId="{DCCBD620-B39E-4F66-8DA9-3EB4C70C84DB}"/>
    <dgm:cxn modelId="{C2E2C659-07D7-4311-AD3C-480D7B168254}" srcId="{3D6FF612-5CB1-48B4-8F84-44DBCA21FB97}" destId="{3DC4D8F6-39AC-448D-8562-7506BC8732D3}" srcOrd="2" destOrd="0" parTransId="{BC6D22C8-FD78-43BB-A849-AA6F81A559C2}" sibTransId="{8D7B5273-355E-42EC-B64C-F0607AF09EDB}"/>
    <dgm:cxn modelId="{0C60D088-1AA9-41F0-8E30-8C6286C87857}" type="presOf" srcId="{91FBEA29-6500-43EA-B631-87513333A44F}" destId="{1B9C51C6-2CB8-401C-B500-A955200F8E3E}" srcOrd="0" destOrd="7" presId="urn:microsoft.com/office/officeart/2005/8/layout/cycle4"/>
    <dgm:cxn modelId="{0DE02D0C-9FB6-4D15-850C-C0C0D16320D5}" type="presOf" srcId="{85FE4E31-DEC4-413D-B7D8-CD309AF57E90}" destId="{BC8B64FD-992B-488E-BE81-9E1D79C69482}" srcOrd="1" destOrd="2" presId="urn:microsoft.com/office/officeart/2005/8/layout/cycle4"/>
    <dgm:cxn modelId="{5792AB88-01A4-4A81-B5DC-12DD39D21A6F}" srcId="{F4F0EA60-3968-47FD-96F3-F125618E40E1}" destId="{B43DD4D4-6E89-4404-9170-CDC815C3FE18}" srcOrd="0" destOrd="0" parTransId="{BF4945C7-9DBC-4A04-B322-88625CC3C43A}" sibTransId="{BA5DBACE-FED8-4477-B38C-60BD981DFBA2}"/>
    <dgm:cxn modelId="{9733B3AA-E4E6-42F7-A733-65394CC63183}" type="presOf" srcId="{DF8FA598-50F5-42B5-B95A-AE75C02D5931}" destId="{1B9C51C6-2CB8-401C-B500-A955200F8E3E}" srcOrd="0" destOrd="4" presId="urn:microsoft.com/office/officeart/2005/8/layout/cycle4"/>
    <dgm:cxn modelId="{49B86511-9674-466A-BBB3-68C8603D28C9}" type="presOf" srcId="{B43DD4D4-6E89-4404-9170-CDC815C3FE18}" destId="{01852871-8457-46A6-AF86-29EE294697B0}" srcOrd="0" destOrd="0" presId="urn:microsoft.com/office/officeart/2005/8/layout/cycle4"/>
    <dgm:cxn modelId="{1D43B2CD-CC38-4508-A3BB-EAA5311AC0C8}" srcId="{3D6FF612-5CB1-48B4-8F84-44DBCA21FB97}" destId="{7E34DF67-4DF6-478E-B6E6-FF32EC6F78CB}" srcOrd="0" destOrd="0" parTransId="{CE3489AF-04D2-4ED4-BD7C-E492A2C117DE}" sibTransId="{2F88C5D0-867A-4D4E-AF08-B51384C249E0}"/>
    <dgm:cxn modelId="{1501C70B-322D-40EC-AE75-00ABA37D52D4}" srcId="{3D6FF612-5CB1-48B4-8F84-44DBCA21FB97}" destId="{96685049-CF7D-4703-8636-61B4EFD93195}" srcOrd="6" destOrd="0" parTransId="{660811DC-4460-4977-9A30-EEC738999530}" sibTransId="{ED3D1206-CC5C-4085-AF94-38DDD5771096}"/>
    <dgm:cxn modelId="{9C756514-8617-42EC-A4D5-709137A6690B}" srcId="{14689DA9-515D-419A-9442-8330526A1192}" destId="{D2685007-0AC7-4406-8F81-C9EF9781A176}" srcOrd="1" destOrd="0" parTransId="{77121D86-6FF1-4D89-817F-DDA73D25AD6E}" sibTransId="{0DB41092-1CD5-4F01-B0EB-285223B34049}"/>
    <dgm:cxn modelId="{C6498C86-9E1B-4380-8456-67EEE2BAE344}" srcId="{F4F0EA60-3968-47FD-96F3-F125618E40E1}" destId="{D36D1662-81BD-457D-B2A7-93F4CBC1E573}" srcOrd="1" destOrd="0" parTransId="{AEF0E4D8-72D9-4572-B7B9-B04B15F8AAA4}" sibTransId="{32EAA341-EBB8-463B-99A4-69F19EECE6E7}"/>
    <dgm:cxn modelId="{C78E6F96-757B-4EDD-BCD2-1571F523F9E2}" srcId="{14689DA9-515D-419A-9442-8330526A1192}" destId="{E3B0E39C-7F3A-47B5-953B-D69BF63CD12C}" srcOrd="6" destOrd="0" parTransId="{F84A1680-AA00-4A9D-B7B5-A48F183329C1}" sibTransId="{F9BF9E8E-8495-4F16-8A1B-1005401BCC6F}"/>
    <dgm:cxn modelId="{BC42FDF1-2E69-4A65-BA16-918C2B641BF4}" type="presOf" srcId="{14689DA9-515D-419A-9442-8330526A1192}" destId="{7690E11A-E50C-4D23-9298-B9772464D064}" srcOrd="0" destOrd="0" presId="urn:microsoft.com/office/officeart/2005/8/layout/cycle4"/>
    <dgm:cxn modelId="{8D49DFAD-A560-471A-B5A7-6674BECFB84B}" type="presOf" srcId="{9BEB0ACB-1AB5-4B6F-BDE3-58C85FFFF74A}" destId="{BC8B64FD-992B-488E-BE81-9E1D79C69482}" srcOrd="1" destOrd="9" presId="urn:microsoft.com/office/officeart/2005/8/layout/cycle4"/>
    <dgm:cxn modelId="{BAAF108A-D2A4-4F4B-B8A1-712FDD7A126E}" type="presOf" srcId="{44F64E9E-7928-4E6B-8A71-7967C3897412}" destId="{375C9186-F8A2-4E02-9DE1-64C823F712B4}" srcOrd="0" destOrd="1" presId="urn:microsoft.com/office/officeart/2005/8/layout/cycle4"/>
    <dgm:cxn modelId="{253C6F94-22C8-4380-9065-25CB7818B509}" type="presOf" srcId="{5974232F-8EC2-4458-A7C1-F3685B6CE8FF}" destId="{E17B2881-DA01-475F-8EC7-421DB1AB5937}" srcOrd="1" destOrd="0" presId="urn:microsoft.com/office/officeart/2005/8/layout/cycle4"/>
    <dgm:cxn modelId="{DE980706-3045-4B17-93BF-C84121C99185}" srcId="{14689DA9-515D-419A-9442-8330526A1192}" destId="{85FE4E31-DEC4-413D-B7D8-CD309AF57E90}" srcOrd="2" destOrd="0" parTransId="{6A254547-94BD-4A6B-BE72-BFCAB8DA5E80}" sibTransId="{55829BCD-BE52-4CE3-9860-2677D695C514}"/>
    <dgm:cxn modelId="{E411F79E-D09D-43BF-8E2E-FC43E6C9FDF9}" type="presOf" srcId="{D36D1662-81BD-457D-B2A7-93F4CBC1E573}" destId="{C240FB5F-7B5E-4EE4-80D2-A0A610FC1107}" srcOrd="0" destOrd="0" presId="urn:microsoft.com/office/officeart/2005/8/layout/cycle4"/>
    <dgm:cxn modelId="{56FAFF34-6609-4A96-9792-8E14125EC053}" type="presOf" srcId="{3DC4D8F6-39AC-448D-8562-7506BC8732D3}" destId="{46B1FB99-2709-4D3A-A28F-98178C07A212}" srcOrd="1" destOrd="2" presId="urn:microsoft.com/office/officeart/2005/8/layout/cycle4"/>
    <dgm:cxn modelId="{39273930-4CD9-42B9-956A-DA8CF940130C}" type="presOf" srcId="{F4F0EA60-3968-47FD-96F3-F125618E40E1}" destId="{DB6C7C5A-E9C7-473A-BFE0-43717C2355BE}" srcOrd="0" destOrd="0" presId="urn:microsoft.com/office/officeart/2005/8/layout/cycle4"/>
    <dgm:cxn modelId="{EDDBD896-7169-4611-AC77-DC75F950C62C}" type="presOf" srcId="{D2685007-0AC7-4406-8F81-C9EF9781A176}" destId="{BC8B64FD-992B-488E-BE81-9E1D79C69482}" srcOrd="1" destOrd="1" presId="urn:microsoft.com/office/officeart/2005/8/layout/cycle4"/>
    <dgm:cxn modelId="{16D3C2EB-9248-4D81-BA41-DAECC883454C}" srcId="{B43DD4D4-6E89-4404-9170-CDC815C3FE18}" destId="{A3999D02-7443-40DF-B3CE-097A3B194658}" srcOrd="0" destOrd="0" parTransId="{F56C3F10-5E1A-44B8-B20A-0C0299886737}" sibTransId="{6E09F357-1007-4957-90DB-C52707D3C3F9}"/>
    <dgm:cxn modelId="{1C52B190-D315-48F3-BD35-898F97523EE8}" srcId="{3D6FF612-5CB1-48B4-8F84-44DBCA21FB97}" destId="{3C3F318D-672B-402F-B388-486651F75505}" srcOrd="3" destOrd="0" parTransId="{98309CBC-014E-4F3A-9892-0EABCCD79C0A}" sibTransId="{668ADA2E-F147-4979-86D9-1B12073B3E69}"/>
    <dgm:cxn modelId="{BDBAEA80-0A46-4B75-BB7F-66D11D318A7A}" type="presOf" srcId="{9CAD5E2D-F7E2-4FD5-865F-5F3A781A6B5D}" destId="{46B1FB99-2709-4D3A-A28F-98178C07A212}" srcOrd="1" destOrd="4" presId="urn:microsoft.com/office/officeart/2005/8/layout/cycle4"/>
    <dgm:cxn modelId="{D9A40124-C9F5-4AC1-B2A8-2DD6CB6E065E}" type="presOf" srcId="{7E34DF67-4DF6-478E-B6E6-FF32EC6F78CB}" destId="{46B1FB99-2709-4D3A-A28F-98178C07A212}" srcOrd="1" destOrd="0" presId="urn:microsoft.com/office/officeart/2005/8/layout/cycle4"/>
    <dgm:cxn modelId="{11786FA4-D27E-4F8E-AE73-72AA333AA903}" type="presOf" srcId="{E08AA38D-D944-4743-B5DE-AFA257C23074}" destId="{BC8B64FD-992B-488E-BE81-9E1D79C69482}" srcOrd="1" destOrd="0" presId="urn:microsoft.com/office/officeart/2005/8/layout/cycle4"/>
    <dgm:cxn modelId="{AB5BE201-1777-4B4B-A54D-8817783275AF}" srcId="{14689DA9-515D-419A-9442-8330526A1192}" destId="{98E530BC-5571-40C4-BF19-A42D99B15C5B}" srcOrd="8" destOrd="0" parTransId="{75044A8F-DE6D-44F9-9745-7169AE38E9A3}" sibTransId="{FE346E1F-C102-4F68-BF7F-4401FA98FC48}"/>
    <dgm:cxn modelId="{E419150F-E009-4EA1-910E-7182F9E3AB9A}" srcId="{F4F0EA60-3968-47FD-96F3-F125618E40E1}" destId="{3D6FF612-5CB1-48B4-8F84-44DBCA21FB97}" srcOrd="3" destOrd="0" parTransId="{DBB5759D-17CC-4C37-91F9-D286286515BE}" sibTransId="{96B2A800-1BC8-42DC-8A3F-A07A27CF5ABF}"/>
    <dgm:cxn modelId="{F30316F7-F963-4460-B5F3-21B7FF97731F}" type="presOf" srcId="{E3B0E39C-7F3A-47B5-953B-D69BF63CD12C}" destId="{BC8B64FD-992B-488E-BE81-9E1D79C69482}" srcOrd="1" destOrd="6" presId="urn:microsoft.com/office/officeart/2005/8/layout/cycle4"/>
    <dgm:cxn modelId="{7430331B-A979-4253-B176-9CCC0C32C052}" type="presParOf" srcId="{DB6C7C5A-E9C7-473A-BFE0-43717C2355BE}" destId="{5D88DAEA-375F-4D00-B54A-A5BBB9D146A6}" srcOrd="0" destOrd="0" presId="urn:microsoft.com/office/officeart/2005/8/layout/cycle4"/>
    <dgm:cxn modelId="{575F6226-9FB0-482E-B527-A8EB276AEA56}" type="presParOf" srcId="{5D88DAEA-375F-4D00-B54A-A5BBB9D146A6}" destId="{DA32A81A-63AB-4ADD-A7B1-929E14E990E1}" srcOrd="0" destOrd="0" presId="urn:microsoft.com/office/officeart/2005/8/layout/cycle4"/>
    <dgm:cxn modelId="{8483D0A6-6901-4352-9FFD-38E81F76C368}" type="presParOf" srcId="{DA32A81A-63AB-4ADD-A7B1-929E14E990E1}" destId="{85311CE3-66A1-4378-964F-2ABE63B1D30C}" srcOrd="0" destOrd="0" presId="urn:microsoft.com/office/officeart/2005/8/layout/cycle4"/>
    <dgm:cxn modelId="{7D303D88-5945-4008-A12B-BC024FCE9AB8}" type="presParOf" srcId="{DA32A81A-63AB-4ADD-A7B1-929E14E990E1}" destId="{74DB4EB4-002A-4305-8D37-DA6717D01EE8}" srcOrd="1" destOrd="0" presId="urn:microsoft.com/office/officeart/2005/8/layout/cycle4"/>
    <dgm:cxn modelId="{8E022671-B729-42DC-9543-E24F961A4E59}" type="presParOf" srcId="{5D88DAEA-375F-4D00-B54A-A5BBB9D146A6}" destId="{44A28F26-C757-45BB-A009-C6233011F66A}" srcOrd="1" destOrd="0" presId="urn:microsoft.com/office/officeart/2005/8/layout/cycle4"/>
    <dgm:cxn modelId="{FC877E53-C83F-4DF7-A5A7-AA299C39BEF8}" type="presParOf" srcId="{44A28F26-C757-45BB-A009-C6233011F66A}" destId="{EB57FAAC-D4B7-4027-A121-8A45464EC37D}" srcOrd="0" destOrd="0" presId="urn:microsoft.com/office/officeart/2005/8/layout/cycle4"/>
    <dgm:cxn modelId="{D746C6EF-D4CD-477A-BE2F-222DBF160884}" type="presParOf" srcId="{44A28F26-C757-45BB-A009-C6233011F66A}" destId="{E17B2881-DA01-475F-8EC7-421DB1AB5937}" srcOrd="1" destOrd="0" presId="urn:microsoft.com/office/officeart/2005/8/layout/cycle4"/>
    <dgm:cxn modelId="{A47B19C1-AFDC-4301-8A11-0ABCD789771F}" type="presParOf" srcId="{5D88DAEA-375F-4D00-B54A-A5BBB9D146A6}" destId="{D38D2BA2-4BF3-4113-AB47-C2CCECFB7F4F}" srcOrd="2" destOrd="0" presId="urn:microsoft.com/office/officeart/2005/8/layout/cycle4"/>
    <dgm:cxn modelId="{765B44CF-915F-4D7E-A3AB-EF89127BC777}" type="presParOf" srcId="{D38D2BA2-4BF3-4113-AB47-C2CCECFB7F4F}" destId="{1B9C51C6-2CB8-401C-B500-A955200F8E3E}" srcOrd="0" destOrd="0" presId="urn:microsoft.com/office/officeart/2005/8/layout/cycle4"/>
    <dgm:cxn modelId="{2DC16D97-12AF-4A48-B3C3-83734A896237}" type="presParOf" srcId="{D38D2BA2-4BF3-4113-AB47-C2CCECFB7F4F}" destId="{BC8B64FD-992B-488E-BE81-9E1D79C69482}" srcOrd="1" destOrd="0" presId="urn:microsoft.com/office/officeart/2005/8/layout/cycle4"/>
    <dgm:cxn modelId="{C1E5E0CD-3FE1-4927-9707-99B6D3FE807C}" type="presParOf" srcId="{5D88DAEA-375F-4D00-B54A-A5BBB9D146A6}" destId="{A299FD81-9818-4CED-B7BF-4A85534845BD}" srcOrd="3" destOrd="0" presId="urn:microsoft.com/office/officeart/2005/8/layout/cycle4"/>
    <dgm:cxn modelId="{AA811055-30A0-43AC-BFAE-7387304B843D}" type="presParOf" srcId="{A299FD81-9818-4CED-B7BF-4A85534845BD}" destId="{375C9186-F8A2-4E02-9DE1-64C823F712B4}" srcOrd="0" destOrd="0" presId="urn:microsoft.com/office/officeart/2005/8/layout/cycle4"/>
    <dgm:cxn modelId="{94F83288-6DDA-42FB-B3E7-4F3EF0128F3D}" type="presParOf" srcId="{A299FD81-9818-4CED-B7BF-4A85534845BD}" destId="{46B1FB99-2709-4D3A-A28F-98178C07A212}" srcOrd="1" destOrd="0" presId="urn:microsoft.com/office/officeart/2005/8/layout/cycle4"/>
    <dgm:cxn modelId="{C7673FE0-8A87-463A-BBE5-6F407B9AF8A2}" type="presParOf" srcId="{5D88DAEA-375F-4D00-B54A-A5BBB9D146A6}" destId="{F4BDB58E-576A-44DE-8CDA-ACD0B1142FE5}" srcOrd="4" destOrd="0" presId="urn:microsoft.com/office/officeart/2005/8/layout/cycle4"/>
    <dgm:cxn modelId="{6F9170E7-C009-401B-9380-9B17FABF9C08}" type="presParOf" srcId="{DB6C7C5A-E9C7-473A-BFE0-43717C2355BE}" destId="{39683D61-3469-4F5C-9ACC-EA025EA7878F}" srcOrd="1" destOrd="0" presId="urn:microsoft.com/office/officeart/2005/8/layout/cycle4"/>
    <dgm:cxn modelId="{9BECC935-354D-47A5-AD72-C2B84CCE4F8F}" type="presParOf" srcId="{39683D61-3469-4F5C-9ACC-EA025EA7878F}" destId="{01852871-8457-46A6-AF86-29EE294697B0}" srcOrd="0" destOrd="0" presId="urn:microsoft.com/office/officeart/2005/8/layout/cycle4"/>
    <dgm:cxn modelId="{50AADC25-DDFB-4068-8C61-9B8BEE729D24}" type="presParOf" srcId="{39683D61-3469-4F5C-9ACC-EA025EA7878F}" destId="{C240FB5F-7B5E-4EE4-80D2-A0A610FC1107}" srcOrd="1" destOrd="0" presId="urn:microsoft.com/office/officeart/2005/8/layout/cycle4"/>
    <dgm:cxn modelId="{1D5F512F-70BF-4D23-87DC-B056EF2FC8A1}" type="presParOf" srcId="{39683D61-3469-4F5C-9ACC-EA025EA7878F}" destId="{7690E11A-E50C-4D23-9298-B9772464D064}" srcOrd="2" destOrd="0" presId="urn:microsoft.com/office/officeart/2005/8/layout/cycle4"/>
    <dgm:cxn modelId="{D35748AE-C463-4E96-A3DA-9D0055054DDB}" type="presParOf" srcId="{39683D61-3469-4F5C-9ACC-EA025EA7878F}" destId="{71074B54-3F6F-45F8-9648-487F9A6EB9FD}" srcOrd="3" destOrd="0" presId="urn:microsoft.com/office/officeart/2005/8/layout/cycle4"/>
    <dgm:cxn modelId="{74A27D81-ABF2-4CBF-8D66-C989222923A2}" type="presParOf" srcId="{39683D61-3469-4F5C-9ACC-EA025EA7878F}" destId="{5121ECB7-ADE4-4326-B82A-2F97C731BACA}" srcOrd="4" destOrd="0" presId="urn:microsoft.com/office/officeart/2005/8/layout/cycle4"/>
    <dgm:cxn modelId="{BDD754B8-79CB-4A84-A9F6-C801E80F4CA3}" type="presParOf" srcId="{DB6C7C5A-E9C7-473A-BFE0-43717C2355BE}" destId="{64215934-881B-45CE-9A66-27D5A97D4313}" srcOrd="2" destOrd="0" presId="urn:microsoft.com/office/officeart/2005/8/layout/cycle4"/>
    <dgm:cxn modelId="{CDB818F7-C8B7-4BD0-B8EC-6C95E3C7D816}" type="presParOf" srcId="{DB6C7C5A-E9C7-473A-BFE0-43717C2355BE}" destId="{DD766A67-96BF-4C9E-9A00-A2EE0DACD373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600" dirty="0" smtClean="0"/>
            <a:t>Развивать дружеские взаимоотношения через игру и общение в повседневной жизни;</a:t>
          </a:r>
          <a:endParaRPr lang="ru-RU" sz="18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1600" dirty="0" smtClean="0"/>
            <a:t>Создавать психологически комфортную среду в группах</a:t>
          </a:r>
          <a:endParaRPr lang="ru-RU" sz="16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1600" dirty="0" smtClean="0"/>
            <a:t>- Обогащать эмоциональную сферу положительными эмоциями</a:t>
          </a:r>
          <a:endParaRPr lang="ru-RU" sz="16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1600" dirty="0" smtClean="0"/>
            <a:t>Формировать </a:t>
          </a:r>
          <a:r>
            <a:rPr lang="ru-RU" sz="1600" dirty="0" err="1" smtClean="0"/>
            <a:t>здоровьесберегающее</a:t>
          </a:r>
          <a:r>
            <a:rPr lang="ru-RU" sz="1600" dirty="0" smtClean="0"/>
            <a:t> и </a:t>
          </a:r>
          <a:r>
            <a:rPr lang="ru-RU" sz="1600" dirty="0" err="1" smtClean="0"/>
            <a:t>здоровьеукрепляющее</a:t>
          </a:r>
          <a:r>
            <a:rPr lang="ru-RU" sz="1600" dirty="0" smtClean="0"/>
            <a:t> поведение в специально созданных и жизненных ситуациях</a:t>
          </a:r>
          <a:endParaRPr lang="ru-RU" sz="18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AFE1EA59-5B85-49F1-8D77-BB85121B03FD}">
      <dgm:prSet custT="1"/>
      <dgm:spPr/>
      <dgm:t>
        <a:bodyPr/>
        <a:lstStyle/>
        <a:p>
          <a:r>
            <a:rPr lang="ru-RU" sz="1600" dirty="0" smtClean="0"/>
            <a:t>Уметь объяснять, выражая в речи, свое </a:t>
          </a:r>
          <a:r>
            <a:rPr lang="ru-RU" sz="1600" dirty="0" err="1" smtClean="0"/>
            <a:t>здоровьесберегающее</a:t>
          </a:r>
          <a:r>
            <a:rPr lang="ru-RU" sz="1600" dirty="0" smtClean="0"/>
            <a:t> и </a:t>
          </a:r>
          <a:r>
            <a:rPr lang="ru-RU" sz="1600" dirty="0" err="1" smtClean="0"/>
            <a:t>здоровьеукрепляющее</a:t>
          </a:r>
          <a:r>
            <a:rPr lang="ru-RU" sz="1600" dirty="0" smtClean="0"/>
            <a:t> поведение.</a:t>
          </a:r>
          <a:endParaRPr lang="ru-RU" sz="1600" dirty="0"/>
        </a:p>
      </dgm:t>
    </dgm:pt>
    <dgm:pt modelId="{C8BB6231-E863-47E0-89E9-FE25E54CFF49}" type="parTrans" cxnId="{F5930881-BBD2-4C74-9B08-FF1DFA27C9AF}">
      <dgm:prSet/>
      <dgm:spPr/>
      <dgm:t>
        <a:bodyPr/>
        <a:lstStyle/>
        <a:p>
          <a:endParaRPr lang="ru-RU"/>
        </a:p>
      </dgm:t>
    </dgm:pt>
    <dgm:pt modelId="{2C8DBB4E-0C0A-4219-A3B6-59A3CBA0531B}" type="sibTrans" cxnId="{F5930881-BBD2-4C74-9B08-FF1DFA27C9AF}">
      <dgm:prSet/>
      <dgm:spPr/>
      <dgm:t>
        <a:bodyPr/>
        <a:lstStyle/>
        <a:p>
          <a:endParaRPr lang="ru-RU"/>
        </a:p>
      </dgm:t>
    </dgm:pt>
    <dgm:pt modelId="{7B2F57B3-037B-4421-826F-9129A0B3A32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/>
        <a:lstStyle/>
        <a:p>
          <a:endParaRPr lang="ru-RU" sz="2200" i="0" u="none" dirty="0"/>
        </a:p>
      </dgm:t>
    </dgm:pt>
    <dgm:pt modelId="{1CF8BBC2-0745-45DD-90B6-F65B4E565D3E}" type="parTrans" cxnId="{52B5B6BE-E7C2-4D6C-B781-0E122623E169}">
      <dgm:prSet/>
      <dgm:spPr/>
      <dgm:t>
        <a:bodyPr/>
        <a:lstStyle/>
        <a:p>
          <a:endParaRPr lang="ru-RU"/>
        </a:p>
      </dgm:t>
    </dgm:pt>
    <dgm:pt modelId="{F78AF639-38E7-4E9F-BC44-C4D4790BCC06}" type="sibTrans" cxnId="{52B5B6BE-E7C2-4D6C-B781-0E122623E169}">
      <dgm:prSet/>
      <dgm:spPr/>
      <dgm:t>
        <a:bodyPr/>
        <a:lstStyle/>
        <a:p>
          <a:endParaRPr lang="ru-RU"/>
        </a:p>
      </dgm:t>
    </dgm:pt>
    <dgm:pt modelId="{D04DDCED-8A82-4E8C-B0C4-236B9F3E62F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/>
        <a:lstStyle/>
        <a:p>
          <a:endParaRPr lang="ru-RU" sz="2200" i="0" u="none" dirty="0"/>
        </a:p>
      </dgm:t>
    </dgm:pt>
    <dgm:pt modelId="{DC2E145D-5EB5-42B2-AF23-89472C4162B8}" type="parTrans" cxnId="{B9432176-A8F7-44B9-A3B6-DB62054F316B}">
      <dgm:prSet/>
      <dgm:spPr/>
      <dgm:t>
        <a:bodyPr/>
        <a:lstStyle/>
        <a:p>
          <a:endParaRPr lang="ru-RU"/>
        </a:p>
      </dgm:t>
    </dgm:pt>
    <dgm:pt modelId="{6CD74637-CD0B-4D76-AE77-37BC9921CABE}" type="sibTrans" cxnId="{B9432176-A8F7-44B9-A3B6-DB62054F316B}">
      <dgm:prSet/>
      <dgm:spPr/>
      <dgm:t>
        <a:bodyPr/>
        <a:lstStyle/>
        <a:p>
          <a:endParaRPr lang="ru-RU"/>
        </a:p>
      </dgm:t>
    </dgm:pt>
    <dgm:pt modelId="{6BDB4C55-F02A-420F-99CD-A5E0AE0E8892}">
      <dgm:prSet custT="1"/>
      <dgm:spPr/>
      <dgm:t>
        <a:bodyPr/>
        <a:lstStyle/>
        <a:p>
          <a:r>
            <a:rPr lang="ru-RU" sz="1600" dirty="0" smtClean="0"/>
            <a:t>Корректировать проявление эмоциональных трудностей детей </a:t>
          </a:r>
          <a:endParaRPr lang="ru-RU" sz="1600" dirty="0"/>
        </a:p>
      </dgm:t>
    </dgm:pt>
    <dgm:pt modelId="{E42E99B3-325E-41E9-BE29-01F3BDD825CB}" type="parTrans" cxnId="{6106D46D-C4E7-4DAF-9A73-25409A1092CC}">
      <dgm:prSet/>
      <dgm:spPr/>
      <dgm:t>
        <a:bodyPr/>
        <a:lstStyle/>
        <a:p>
          <a:endParaRPr lang="ru-RU"/>
        </a:p>
      </dgm:t>
    </dgm:pt>
    <dgm:pt modelId="{69EE45E7-FB3B-4D63-85CD-69EE7772ED8E}" type="sibTrans" cxnId="{6106D46D-C4E7-4DAF-9A73-25409A1092CC}">
      <dgm:prSet/>
      <dgm:spPr/>
      <dgm:t>
        <a:bodyPr/>
        <a:lstStyle/>
        <a:p>
          <a:endParaRPr lang="ru-RU"/>
        </a:p>
      </dgm:t>
    </dgm:pt>
    <dgm:pt modelId="{7721D56A-C85C-4B48-8448-7CEC32E28376}">
      <dgm:prSet custT="1"/>
      <dgm:spPr/>
      <dgm:t>
        <a:bodyPr/>
        <a:lstStyle/>
        <a:p>
          <a:r>
            <a:rPr lang="ru-RU" sz="1600" dirty="0" smtClean="0"/>
            <a:t>Дать представления о значении сердца, легких, мышц, языка, глаз, зубов в жизнедеятельности человека, условиях их нормального функционирования</a:t>
          </a:r>
          <a:endParaRPr lang="ru-RU" sz="1600" dirty="0"/>
        </a:p>
      </dgm:t>
    </dgm:pt>
    <dgm:pt modelId="{2BF6B57C-00F0-4837-96A6-256317BD4BAC}" type="parTrans" cxnId="{9712883E-C13F-4F43-AF9E-DBE152DE811C}">
      <dgm:prSet/>
      <dgm:spPr/>
      <dgm:t>
        <a:bodyPr/>
        <a:lstStyle/>
        <a:p>
          <a:endParaRPr lang="ru-RU"/>
        </a:p>
      </dgm:t>
    </dgm:pt>
    <dgm:pt modelId="{90A6EA9B-ECDF-45A5-95C9-FFEA4125051F}" type="sibTrans" cxnId="{9712883E-C13F-4F43-AF9E-DBE152DE811C}">
      <dgm:prSet/>
      <dgm:spPr/>
      <dgm:t>
        <a:bodyPr/>
        <a:lstStyle/>
        <a:p>
          <a:endParaRPr lang="ru-RU"/>
        </a:p>
      </dgm:t>
    </dgm:pt>
    <dgm:pt modelId="{CD9F8168-8D94-48C8-9306-CCF3935715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F0A38C3-F881-4F8A-B3E3-6ADC8E3EF238}" type="parTrans" cxnId="{6B650514-D12D-4F0D-AE95-F4A193E5562D}">
      <dgm:prSet/>
      <dgm:spPr/>
      <dgm:t>
        <a:bodyPr/>
        <a:lstStyle/>
        <a:p>
          <a:endParaRPr lang="ru-RU"/>
        </a:p>
      </dgm:t>
    </dgm:pt>
    <dgm:pt modelId="{8E75012D-EE2D-40F5-A9F5-814A567E9573}" type="sibTrans" cxnId="{6B650514-D12D-4F0D-AE95-F4A193E5562D}">
      <dgm:prSet/>
      <dgm:spPr/>
      <dgm:t>
        <a:bodyPr/>
        <a:lstStyle/>
        <a:p>
          <a:endParaRPr lang="ru-RU"/>
        </a:p>
      </dgm:t>
    </dgm:pt>
    <dgm:pt modelId="{A7EDBD5A-AF18-4180-B89C-20508FAFCC8A}">
      <dgm:prSet custT="1"/>
      <dgm:spPr/>
      <dgm:t>
        <a:bodyPr/>
        <a:lstStyle/>
        <a:p>
          <a:r>
            <a:rPr lang="ru-RU" sz="1600" dirty="0" smtClean="0"/>
            <a:t>Развивать умения действовать в соответствии с усвоенными правилами</a:t>
          </a:r>
          <a:endParaRPr lang="ru-RU" sz="1600" dirty="0"/>
        </a:p>
      </dgm:t>
    </dgm:pt>
    <dgm:pt modelId="{F185C857-41A3-4436-9699-3A4CEF8FC377}" type="parTrans" cxnId="{A959CF9F-629F-41C9-A2C6-9BFD8299B02A}">
      <dgm:prSet/>
      <dgm:spPr/>
      <dgm:t>
        <a:bodyPr/>
        <a:lstStyle/>
        <a:p>
          <a:endParaRPr lang="ru-RU"/>
        </a:p>
      </dgm:t>
    </dgm:pt>
    <dgm:pt modelId="{60221930-87B0-4961-9015-330A08588D26}" type="sibTrans" cxnId="{A959CF9F-629F-41C9-A2C6-9BFD8299B02A}">
      <dgm:prSet/>
      <dgm:spPr/>
      <dgm:t>
        <a:bodyPr/>
        <a:lstStyle/>
        <a:p>
          <a:endParaRPr lang="ru-RU"/>
        </a:p>
      </dgm:t>
    </dgm:pt>
    <dgm:pt modelId="{4DC356D9-00C9-4B5D-984B-EF2C07B83AE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AF4211C-B3D2-4C52-8C29-8F0E252E55CA}" type="sibTrans" cxnId="{896445CE-AF30-4B50-848B-19C9B43F45C2}">
      <dgm:prSet/>
      <dgm:spPr/>
      <dgm:t>
        <a:bodyPr/>
        <a:lstStyle/>
        <a:p>
          <a:endParaRPr lang="ru-RU"/>
        </a:p>
      </dgm:t>
    </dgm:pt>
    <dgm:pt modelId="{E668781B-F6DE-45FE-A264-DA8DBB47DAFE}" type="parTrans" cxnId="{896445CE-AF30-4B50-848B-19C9B43F45C2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8" custScaleY="8046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8" custScaleY="74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541B-C1B2-436B-8628-6369F776CE33}" type="pres">
      <dgm:prSet presAssocID="{1A189C83-28FE-4C30-AD75-A6B77D14FC56}" presName="sp" presStyleCnt="0"/>
      <dgm:spPr/>
    </dgm:pt>
    <dgm:pt modelId="{691F1183-CA40-4639-BDC2-63082EFEF156}" type="pres">
      <dgm:prSet presAssocID="{7B2F57B3-037B-4421-826F-9129A0B3A32D}" presName="composite" presStyleCnt="0"/>
      <dgm:spPr/>
    </dgm:pt>
    <dgm:pt modelId="{F408059D-221E-45FF-9629-8772B595A8B8}" type="pres">
      <dgm:prSet presAssocID="{7B2F57B3-037B-4421-826F-9129A0B3A32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1E4F-9662-4581-8E5C-726858C1D93E}" type="pres">
      <dgm:prSet presAssocID="{7B2F57B3-037B-4421-826F-9129A0B3A32D}" presName="descendantText" presStyleLbl="alignAcc1" presStyleIdx="4" presStyleCnt="8" custLinFactNeighborX="572" custLinFactNeighborY="1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F885-321B-4D72-8C49-9943C21C7E5F}" type="pres">
      <dgm:prSet presAssocID="{F78AF639-38E7-4E9F-BC44-C4D4790BCC06}" presName="sp" presStyleCnt="0"/>
      <dgm:spPr/>
    </dgm:pt>
    <dgm:pt modelId="{2E52020E-C97B-470E-951F-6790BCDCD30E}" type="pres">
      <dgm:prSet presAssocID="{CD9F8168-8D94-48C8-9306-CCF393571533}" presName="composite" presStyleCnt="0"/>
      <dgm:spPr/>
    </dgm:pt>
    <dgm:pt modelId="{40B82A4B-50F1-42CC-9189-8B2AD1467B61}" type="pres">
      <dgm:prSet presAssocID="{CD9F8168-8D94-48C8-9306-CCF39357153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EEE-4837-4155-B1BF-BF116801C462}" type="pres">
      <dgm:prSet presAssocID="{CD9F8168-8D94-48C8-9306-CCF39357153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25FFA-C7D0-4626-8E40-ADF97ACF20B5}" type="pres">
      <dgm:prSet presAssocID="{8E75012D-EE2D-40F5-A9F5-814A567E9573}" presName="sp" presStyleCnt="0"/>
      <dgm:spPr/>
    </dgm:pt>
    <dgm:pt modelId="{ADB203C3-A664-49DC-A8E8-2CAA237227D8}" type="pres">
      <dgm:prSet presAssocID="{D04DDCED-8A82-4E8C-B0C4-236B9F3E62F2}" presName="composite" presStyleCnt="0"/>
      <dgm:spPr/>
    </dgm:pt>
    <dgm:pt modelId="{46041706-9F0A-4D20-9D5A-958C28696E62}" type="pres">
      <dgm:prSet presAssocID="{D04DDCED-8A82-4E8C-B0C4-236B9F3E62F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BCE6-80CC-4F35-B008-E1782F8E5F13}" type="pres">
      <dgm:prSet presAssocID="{D04DDCED-8A82-4E8C-B0C4-236B9F3E62F2}" presName="descendantText" presStyleLbl="alignAcc1" presStyleIdx="6" presStyleCnt="8" custScaleY="14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CE240-A2A1-4A18-A577-D09441034C56}" type="pres">
      <dgm:prSet presAssocID="{6CD74637-CD0B-4D76-AE77-37BC9921CABE}" presName="sp" presStyleCnt="0"/>
      <dgm:spPr/>
    </dgm:pt>
    <dgm:pt modelId="{4378BB8B-1A8E-46BE-B5FD-D3037EAE8DBA}" type="pres">
      <dgm:prSet presAssocID="{4DC356D9-00C9-4B5D-984B-EF2C07B83AE3}" presName="composite" presStyleCnt="0"/>
      <dgm:spPr/>
    </dgm:pt>
    <dgm:pt modelId="{8C0CF62E-9027-4BF4-82FF-0EDF74B97E87}" type="pres">
      <dgm:prSet presAssocID="{4DC356D9-00C9-4B5D-984B-EF2C07B83AE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A00C-CDD8-4DEA-9EBE-2415B8220A37}" type="pres">
      <dgm:prSet presAssocID="{4DC356D9-00C9-4B5D-984B-EF2C07B83AE3}" presName="descendantText" presStyleLbl="alignAcc1" presStyleIdx="7" presStyleCnt="8" custScaleY="148693">
        <dgm:presLayoutVars>
          <dgm:bulletEnabled val="1"/>
        </dgm:presLayoutVars>
      </dgm:prSet>
      <dgm:spPr/>
    </dgm:pt>
  </dgm:ptLst>
  <dgm:cxnLst>
    <dgm:cxn modelId="{54DE2C45-5A15-4DA3-8FC7-8BF70798FC80}" type="presOf" srcId="{CBE53673-4BE0-4509-865A-0A5B5A210A0C}" destId="{177544E9-E11B-42E4-8C25-CD826297E482}" srcOrd="0" destOrd="0" presId="urn:microsoft.com/office/officeart/2005/8/layout/chevron2"/>
    <dgm:cxn modelId="{6B650514-D12D-4F0D-AE95-F4A193E5562D}" srcId="{CBE53673-4BE0-4509-865A-0A5B5A210A0C}" destId="{CD9F8168-8D94-48C8-9306-CCF393571533}" srcOrd="5" destOrd="0" parTransId="{BF0A38C3-F881-4F8A-B3E3-6ADC8E3EF238}" sibTransId="{8E75012D-EE2D-40F5-A9F5-814A567E9573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0DC946F5-91F8-475E-A8EA-60DF129EC635}" type="presOf" srcId="{788EDB93-9A1C-48AD-AD4A-A4F23BD5982C}" destId="{E3A60489-25B1-4AC8-A435-8B2565A0DE23}" srcOrd="0" destOrd="0" presId="urn:microsoft.com/office/officeart/2005/8/layout/chevron2"/>
    <dgm:cxn modelId="{DA162390-1414-48A5-AEFD-5C5411358E28}" type="presOf" srcId="{BE73927E-1AD1-4C63-B754-E2B14B437C44}" destId="{26662FED-BA10-49D9-93CC-88DD494F8E54}" srcOrd="0" destOrd="0" presId="urn:microsoft.com/office/officeart/2005/8/layout/chevron2"/>
    <dgm:cxn modelId="{A6149F00-74CC-4FEB-86FC-48675224F98D}" type="presOf" srcId="{A49B0C5D-E288-455F-AEF9-2F196097B12F}" destId="{F9DAE48D-0700-444E-94BB-317234837CED}" srcOrd="0" destOrd="0" presId="urn:microsoft.com/office/officeart/2005/8/layout/chevron2"/>
    <dgm:cxn modelId="{1382F26A-C318-4180-84FE-7A7BCB2F819C}" type="presOf" srcId="{7721D56A-C85C-4B48-8448-7CEC32E28376}" destId="{E5D5BCE6-80CC-4F35-B008-E1782F8E5F13}" srcOrd="0" destOrd="0" presId="urn:microsoft.com/office/officeart/2005/8/layout/chevron2"/>
    <dgm:cxn modelId="{620BCF7E-668A-4771-8760-E90F035F3137}" type="presOf" srcId="{D3D29D48-AC83-498B-A971-01BC309F3D27}" destId="{5FF02759-6CA6-49ED-A1A2-78CAC131E032}" srcOrd="0" destOrd="0" presId="urn:microsoft.com/office/officeart/2005/8/layout/chevron2"/>
    <dgm:cxn modelId="{9F21AB2B-9169-4837-BE5B-B59622DF1BC1}" type="presOf" srcId="{7B2F57B3-037B-4421-826F-9129A0B3A32D}" destId="{F408059D-221E-45FF-9629-8772B595A8B8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3239945E-3E5B-4680-BF09-57850667640D}" type="presOf" srcId="{4B8002AD-CEA4-4AEE-BDCC-F2C71D85E452}" destId="{04B621B6-8F3D-4EA9-99A2-EB8ABFDAF12E}" srcOrd="0" destOrd="0" presId="urn:microsoft.com/office/officeart/2005/8/layout/chevron2"/>
    <dgm:cxn modelId="{AF69F7AE-60CF-4492-B2E1-550FABD50204}" type="presOf" srcId="{AFE1EA59-5B85-49F1-8D77-BB85121B03FD}" destId="{F127A00C-CDD8-4DEA-9EBE-2415B8220A37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58F0D41D-CD70-4B3A-8814-213E12CDC249}" type="presOf" srcId="{D05B4BE8-3B02-4802-9E08-187037DA6D04}" destId="{7A6D83F4-D4B3-4EBE-9FF8-6A1D34EC97C0}" srcOrd="0" destOrd="0" presId="urn:microsoft.com/office/officeart/2005/8/layout/chevron2"/>
    <dgm:cxn modelId="{43F51C07-4336-45FB-9246-884BBD0DCA2E}" type="presOf" srcId="{A7EDBD5A-AF18-4180-B89C-20508FAFCC8A}" destId="{45CE2EEE-4837-4155-B1BF-BF116801C462}" srcOrd="0" destOrd="0" presId="urn:microsoft.com/office/officeart/2005/8/layout/chevron2"/>
    <dgm:cxn modelId="{A959CF9F-629F-41C9-A2C6-9BFD8299B02A}" srcId="{CD9F8168-8D94-48C8-9306-CCF393571533}" destId="{A7EDBD5A-AF18-4180-B89C-20508FAFCC8A}" srcOrd="0" destOrd="0" parTransId="{F185C857-41A3-4436-9699-3A4CEF8FC377}" sibTransId="{60221930-87B0-4961-9015-330A08588D26}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6106D46D-C4E7-4DAF-9A73-25409A1092CC}" srcId="{7B2F57B3-037B-4421-826F-9129A0B3A32D}" destId="{6BDB4C55-F02A-420F-99CD-A5E0AE0E8892}" srcOrd="0" destOrd="0" parTransId="{E42E99B3-325E-41E9-BE29-01F3BDD825CB}" sibTransId="{69EE45E7-FB3B-4D63-85CD-69EE7772ED8E}"/>
    <dgm:cxn modelId="{E3C507A3-F3B6-4DC2-9320-541A3CEFB2E9}" type="presOf" srcId="{6AA5FFAF-4DB7-413E-92FB-FA05FCCE233F}" destId="{1F7B14E6-EC2C-4749-87EB-3914984B781F}" srcOrd="0" destOrd="0" presId="urn:microsoft.com/office/officeart/2005/8/layout/chevron2"/>
    <dgm:cxn modelId="{52B5B6BE-E7C2-4D6C-B781-0E122623E169}" srcId="{CBE53673-4BE0-4509-865A-0A5B5A210A0C}" destId="{7B2F57B3-037B-4421-826F-9129A0B3A32D}" srcOrd="4" destOrd="0" parTransId="{1CF8BBC2-0745-45DD-90B6-F65B4E565D3E}" sibTransId="{F78AF639-38E7-4E9F-BC44-C4D4790BCC06}"/>
    <dgm:cxn modelId="{A9500E8D-8004-46F2-ACA3-8CD0238E44AC}" type="presOf" srcId="{D04DDCED-8A82-4E8C-B0C4-236B9F3E62F2}" destId="{46041706-9F0A-4D20-9D5A-958C28696E62}" srcOrd="0" destOrd="0" presId="urn:microsoft.com/office/officeart/2005/8/layout/chevron2"/>
    <dgm:cxn modelId="{888EF642-34E0-4078-AC86-8B10B63FF271}" type="presOf" srcId="{CD9F8168-8D94-48C8-9306-CCF393571533}" destId="{40B82A4B-50F1-42CC-9189-8B2AD1467B61}" srcOrd="0" destOrd="0" presId="urn:microsoft.com/office/officeart/2005/8/layout/chevron2"/>
    <dgm:cxn modelId="{11227605-C0AF-40EA-97E5-37EFBEB76AA5}" type="presOf" srcId="{6BDB4C55-F02A-420F-99CD-A5E0AE0E8892}" destId="{930B1E4F-9662-4581-8E5C-726858C1D93E}" srcOrd="0" destOrd="0" presId="urn:microsoft.com/office/officeart/2005/8/layout/chevron2"/>
    <dgm:cxn modelId="{B9432176-A8F7-44B9-A3B6-DB62054F316B}" srcId="{CBE53673-4BE0-4509-865A-0A5B5A210A0C}" destId="{D04DDCED-8A82-4E8C-B0C4-236B9F3E62F2}" srcOrd="6" destOrd="0" parTransId="{DC2E145D-5EB5-42B2-AF23-89472C4162B8}" sibTransId="{6CD74637-CD0B-4D76-AE77-37BC9921CABE}"/>
    <dgm:cxn modelId="{60642F7D-72C2-4846-A84D-6FC5E74F9F50}" type="presOf" srcId="{4DC356D9-00C9-4B5D-984B-EF2C07B83AE3}" destId="{8C0CF62E-9027-4BF4-82FF-0EDF74B97E87}" srcOrd="0" destOrd="0" presId="urn:microsoft.com/office/officeart/2005/8/layout/chevron2"/>
    <dgm:cxn modelId="{7556C2E8-84C0-4BE7-AFED-C1C132E1C814}" type="presOf" srcId="{CA07916C-B027-4AE7-AABD-512EA71CC097}" destId="{EE9DAF5E-857F-4DA9-97CE-2F0803BCB696}" srcOrd="0" destOrd="0" presId="urn:microsoft.com/office/officeart/2005/8/layout/chevron2"/>
    <dgm:cxn modelId="{F5930881-BBD2-4C74-9B08-FF1DFA27C9AF}" srcId="{4DC356D9-00C9-4B5D-984B-EF2C07B83AE3}" destId="{AFE1EA59-5B85-49F1-8D77-BB85121B03FD}" srcOrd="0" destOrd="0" parTransId="{C8BB6231-E863-47E0-89E9-FE25E54CFF49}" sibTransId="{2C8DBB4E-0C0A-4219-A3B6-59A3CBA0531B}"/>
    <dgm:cxn modelId="{896445CE-AF30-4B50-848B-19C9B43F45C2}" srcId="{CBE53673-4BE0-4509-865A-0A5B5A210A0C}" destId="{4DC356D9-00C9-4B5D-984B-EF2C07B83AE3}" srcOrd="7" destOrd="0" parTransId="{E668781B-F6DE-45FE-A264-DA8DBB47DAFE}" sibTransId="{BAF4211C-B3D2-4C52-8C29-8F0E252E55CA}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9712883E-C13F-4F43-AF9E-DBE152DE811C}" srcId="{D04DDCED-8A82-4E8C-B0C4-236B9F3E62F2}" destId="{7721D56A-C85C-4B48-8448-7CEC32E28376}" srcOrd="0" destOrd="0" parTransId="{2BF6B57C-00F0-4837-96A6-256317BD4BAC}" sibTransId="{90A6EA9B-ECDF-45A5-95C9-FFEA4125051F}"/>
    <dgm:cxn modelId="{384FF3E2-C3F8-43CF-BDCB-4606AE2E5AEE}" type="presParOf" srcId="{177544E9-E11B-42E4-8C25-CD826297E482}" destId="{92472EDF-06F5-4C30-9F36-F0F58008FA34}" srcOrd="0" destOrd="0" presId="urn:microsoft.com/office/officeart/2005/8/layout/chevron2"/>
    <dgm:cxn modelId="{1B7B0B4C-0870-4837-A112-57F13D879AF5}" type="presParOf" srcId="{92472EDF-06F5-4C30-9F36-F0F58008FA34}" destId="{E3A60489-25B1-4AC8-A435-8B2565A0DE23}" srcOrd="0" destOrd="0" presId="urn:microsoft.com/office/officeart/2005/8/layout/chevron2"/>
    <dgm:cxn modelId="{803D011E-0E47-466B-818E-0896543EAB0B}" type="presParOf" srcId="{92472EDF-06F5-4C30-9F36-F0F58008FA34}" destId="{F9DAE48D-0700-444E-94BB-317234837CED}" srcOrd="1" destOrd="0" presId="urn:microsoft.com/office/officeart/2005/8/layout/chevron2"/>
    <dgm:cxn modelId="{8995E755-1FFD-4F5A-997B-71619069C06C}" type="presParOf" srcId="{177544E9-E11B-42E4-8C25-CD826297E482}" destId="{F0F45C43-536D-4249-9526-027023A20F94}" srcOrd="1" destOrd="0" presId="urn:microsoft.com/office/officeart/2005/8/layout/chevron2"/>
    <dgm:cxn modelId="{672F33EA-72BB-41C9-8202-11FDE7519EF9}" type="presParOf" srcId="{177544E9-E11B-42E4-8C25-CD826297E482}" destId="{841B7037-141D-44D3-997C-C4D49F5DF358}" srcOrd="2" destOrd="0" presId="urn:microsoft.com/office/officeart/2005/8/layout/chevron2"/>
    <dgm:cxn modelId="{1B6C8E07-E5FB-44B8-A928-3AF21432F2A0}" type="presParOf" srcId="{841B7037-141D-44D3-997C-C4D49F5DF358}" destId="{04B621B6-8F3D-4EA9-99A2-EB8ABFDAF12E}" srcOrd="0" destOrd="0" presId="urn:microsoft.com/office/officeart/2005/8/layout/chevron2"/>
    <dgm:cxn modelId="{63DBE045-D3E1-435E-A860-B3E9368AF622}" type="presParOf" srcId="{841B7037-141D-44D3-997C-C4D49F5DF358}" destId="{5FF02759-6CA6-49ED-A1A2-78CAC131E032}" srcOrd="1" destOrd="0" presId="urn:microsoft.com/office/officeart/2005/8/layout/chevron2"/>
    <dgm:cxn modelId="{E0738848-C1D9-45BD-A1C6-E3241C0CF9B1}" type="presParOf" srcId="{177544E9-E11B-42E4-8C25-CD826297E482}" destId="{ADB63957-C9FC-4D4B-9707-9ACDFD0D7C74}" srcOrd="3" destOrd="0" presId="urn:microsoft.com/office/officeart/2005/8/layout/chevron2"/>
    <dgm:cxn modelId="{DC8A7077-E534-45D0-B83A-976ADABDB6F4}" type="presParOf" srcId="{177544E9-E11B-42E4-8C25-CD826297E482}" destId="{FDAC02CC-4F19-4FD2-819F-92244DD16162}" srcOrd="4" destOrd="0" presId="urn:microsoft.com/office/officeart/2005/8/layout/chevron2"/>
    <dgm:cxn modelId="{556CC2B3-857E-4BCA-B06D-38F297429540}" type="presParOf" srcId="{FDAC02CC-4F19-4FD2-819F-92244DD16162}" destId="{1F7B14E6-EC2C-4749-87EB-3914984B781F}" srcOrd="0" destOrd="0" presId="urn:microsoft.com/office/officeart/2005/8/layout/chevron2"/>
    <dgm:cxn modelId="{DF58AEF2-0D4D-43FE-AFB9-6BE5D9395CF4}" type="presParOf" srcId="{FDAC02CC-4F19-4FD2-819F-92244DD16162}" destId="{7A6D83F4-D4B3-4EBE-9FF8-6A1D34EC97C0}" srcOrd="1" destOrd="0" presId="urn:microsoft.com/office/officeart/2005/8/layout/chevron2"/>
    <dgm:cxn modelId="{A77F2245-32BC-4E59-8EE4-247136F6F3E6}" type="presParOf" srcId="{177544E9-E11B-42E4-8C25-CD826297E482}" destId="{F8FE7BF9-8D73-4CBC-B4FA-72F4EF5BB6FE}" srcOrd="5" destOrd="0" presId="urn:microsoft.com/office/officeart/2005/8/layout/chevron2"/>
    <dgm:cxn modelId="{A53C1534-BC1A-4BDE-B78A-93C7EDA74781}" type="presParOf" srcId="{177544E9-E11B-42E4-8C25-CD826297E482}" destId="{9D0EE002-E805-42DF-9BFF-2ED2BD2FD80C}" srcOrd="6" destOrd="0" presId="urn:microsoft.com/office/officeart/2005/8/layout/chevron2"/>
    <dgm:cxn modelId="{EEB4107A-D6BD-43B0-B601-200F6207A913}" type="presParOf" srcId="{9D0EE002-E805-42DF-9BFF-2ED2BD2FD80C}" destId="{EE9DAF5E-857F-4DA9-97CE-2F0803BCB696}" srcOrd="0" destOrd="0" presId="urn:microsoft.com/office/officeart/2005/8/layout/chevron2"/>
    <dgm:cxn modelId="{EACF6563-D8E8-448E-B60F-4E590FABFE26}" type="presParOf" srcId="{9D0EE002-E805-42DF-9BFF-2ED2BD2FD80C}" destId="{26662FED-BA10-49D9-93CC-88DD494F8E54}" srcOrd="1" destOrd="0" presId="urn:microsoft.com/office/officeart/2005/8/layout/chevron2"/>
    <dgm:cxn modelId="{6B8A767B-59C6-438C-8892-A5E51F3AA8E4}" type="presParOf" srcId="{177544E9-E11B-42E4-8C25-CD826297E482}" destId="{DFB5541B-C1B2-436B-8628-6369F776CE33}" srcOrd="7" destOrd="0" presId="urn:microsoft.com/office/officeart/2005/8/layout/chevron2"/>
    <dgm:cxn modelId="{E7400F02-C5C9-4347-9187-5057C1DA53D2}" type="presParOf" srcId="{177544E9-E11B-42E4-8C25-CD826297E482}" destId="{691F1183-CA40-4639-BDC2-63082EFEF156}" srcOrd="8" destOrd="0" presId="urn:microsoft.com/office/officeart/2005/8/layout/chevron2"/>
    <dgm:cxn modelId="{E7CD1323-EA1E-4A7F-80A3-E784E4E6ADA8}" type="presParOf" srcId="{691F1183-CA40-4639-BDC2-63082EFEF156}" destId="{F408059D-221E-45FF-9629-8772B595A8B8}" srcOrd="0" destOrd="0" presId="urn:microsoft.com/office/officeart/2005/8/layout/chevron2"/>
    <dgm:cxn modelId="{F45851AE-FB68-4612-975F-32549B14168C}" type="presParOf" srcId="{691F1183-CA40-4639-BDC2-63082EFEF156}" destId="{930B1E4F-9662-4581-8E5C-726858C1D93E}" srcOrd="1" destOrd="0" presId="urn:microsoft.com/office/officeart/2005/8/layout/chevron2"/>
    <dgm:cxn modelId="{D73E69D5-0FE1-4D57-866E-971962D17C3C}" type="presParOf" srcId="{177544E9-E11B-42E4-8C25-CD826297E482}" destId="{AC0EF885-321B-4D72-8C49-9943C21C7E5F}" srcOrd="9" destOrd="0" presId="urn:microsoft.com/office/officeart/2005/8/layout/chevron2"/>
    <dgm:cxn modelId="{B4BBF187-20C4-4189-8CAB-4ED6AC2DA7FA}" type="presParOf" srcId="{177544E9-E11B-42E4-8C25-CD826297E482}" destId="{2E52020E-C97B-470E-951F-6790BCDCD30E}" srcOrd="10" destOrd="0" presId="urn:microsoft.com/office/officeart/2005/8/layout/chevron2"/>
    <dgm:cxn modelId="{6C997D00-0A68-4049-95F0-7A9CC7541340}" type="presParOf" srcId="{2E52020E-C97B-470E-951F-6790BCDCD30E}" destId="{40B82A4B-50F1-42CC-9189-8B2AD1467B61}" srcOrd="0" destOrd="0" presId="urn:microsoft.com/office/officeart/2005/8/layout/chevron2"/>
    <dgm:cxn modelId="{F8F83D2C-4D70-4092-B48B-CF609F34246B}" type="presParOf" srcId="{2E52020E-C97B-470E-951F-6790BCDCD30E}" destId="{45CE2EEE-4837-4155-B1BF-BF116801C462}" srcOrd="1" destOrd="0" presId="urn:microsoft.com/office/officeart/2005/8/layout/chevron2"/>
    <dgm:cxn modelId="{43C2A92E-4BE9-421A-9DBB-681A76619386}" type="presParOf" srcId="{177544E9-E11B-42E4-8C25-CD826297E482}" destId="{40E25FFA-C7D0-4626-8E40-ADF97ACF20B5}" srcOrd="11" destOrd="0" presId="urn:microsoft.com/office/officeart/2005/8/layout/chevron2"/>
    <dgm:cxn modelId="{C7DF9437-E5D0-424F-A066-505D5D9C6781}" type="presParOf" srcId="{177544E9-E11B-42E4-8C25-CD826297E482}" destId="{ADB203C3-A664-49DC-A8E8-2CAA237227D8}" srcOrd="12" destOrd="0" presId="urn:microsoft.com/office/officeart/2005/8/layout/chevron2"/>
    <dgm:cxn modelId="{15773FFC-17BA-4F81-A7BF-F4CF5F049FBB}" type="presParOf" srcId="{ADB203C3-A664-49DC-A8E8-2CAA237227D8}" destId="{46041706-9F0A-4D20-9D5A-958C28696E62}" srcOrd="0" destOrd="0" presId="urn:microsoft.com/office/officeart/2005/8/layout/chevron2"/>
    <dgm:cxn modelId="{943D6E0D-35B0-427E-A397-C42A2791D763}" type="presParOf" srcId="{ADB203C3-A664-49DC-A8E8-2CAA237227D8}" destId="{E5D5BCE6-80CC-4F35-B008-E1782F8E5F13}" srcOrd="1" destOrd="0" presId="urn:microsoft.com/office/officeart/2005/8/layout/chevron2"/>
    <dgm:cxn modelId="{210934A7-D18B-4905-B9BF-D609D6D27D02}" type="presParOf" srcId="{177544E9-E11B-42E4-8C25-CD826297E482}" destId="{24FCE240-A2A1-4A18-A577-D09441034C56}" srcOrd="13" destOrd="0" presId="urn:microsoft.com/office/officeart/2005/8/layout/chevron2"/>
    <dgm:cxn modelId="{04AC90B4-BB28-4C67-B187-F6F81902037F}" type="presParOf" srcId="{177544E9-E11B-42E4-8C25-CD826297E482}" destId="{4378BB8B-1A8E-46BE-B5FD-D3037EAE8DBA}" srcOrd="14" destOrd="0" presId="urn:microsoft.com/office/officeart/2005/8/layout/chevron2"/>
    <dgm:cxn modelId="{C0847A65-9AF8-4892-8BE3-4968BB369410}" type="presParOf" srcId="{4378BB8B-1A8E-46BE-B5FD-D3037EAE8DBA}" destId="{8C0CF62E-9027-4BF4-82FF-0EDF74B97E87}" srcOrd="0" destOrd="0" presId="urn:microsoft.com/office/officeart/2005/8/layout/chevron2"/>
    <dgm:cxn modelId="{B788C808-7714-48B7-8D5B-0EB18B2E159E}" type="presParOf" srcId="{4378BB8B-1A8E-46BE-B5FD-D3037EAE8DBA}" destId="{F127A00C-CDD8-4DEA-9EBE-2415B8220A37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800" dirty="0" smtClean="0"/>
            <a:t>Принцип всестороннего и гармонического развития личности;</a:t>
          </a:r>
          <a:endParaRPr lang="ru-RU" sz="20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1800" dirty="0" smtClean="0"/>
            <a:t>Принцип сознательности и активности;</a:t>
          </a:r>
          <a:endParaRPr lang="ru-RU" sz="18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1800" dirty="0" smtClean="0"/>
            <a:t>Принцип непрерывности </a:t>
          </a:r>
          <a:r>
            <a:rPr lang="ru-RU" sz="1800" dirty="0" err="1" smtClean="0"/>
            <a:t>здоровьесберегающего</a:t>
          </a:r>
          <a:r>
            <a:rPr lang="ru-RU" sz="1800" dirty="0" smtClean="0"/>
            <a:t> процесса;</a:t>
          </a:r>
          <a:endParaRPr lang="ru-RU" sz="18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1600" dirty="0" smtClean="0"/>
            <a:t>«</a:t>
          </a:r>
          <a:r>
            <a:rPr lang="ru-RU" sz="1800" dirty="0" smtClean="0"/>
            <a:t>Не навреди!»;</a:t>
          </a:r>
          <a:endParaRPr lang="ru-RU" sz="20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AFE1EA59-5B85-49F1-8D77-BB85121B03FD}">
      <dgm:prSet custT="1"/>
      <dgm:spPr/>
      <dgm:t>
        <a:bodyPr/>
        <a:lstStyle/>
        <a:p>
          <a:r>
            <a:rPr lang="ru-RU" sz="1800" dirty="0" smtClean="0"/>
            <a:t>Принцип постепенного наращивания оздоровительных воздействий, адекватности.</a:t>
          </a:r>
          <a:endParaRPr lang="ru-RU" sz="1800" dirty="0"/>
        </a:p>
      </dgm:t>
    </dgm:pt>
    <dgm:pt modelId="{C8BB6231-E863-47E0-89E9-FE25E54CFF49}" type="parTrans" cxnId="{F5930881-BBD2-4C74-9B08-FF1DFA27C9AF}">
      <dgm:prSet/>
      <dgm:spPr/>
      <dgm:t>
        <a:bodyPr/>
        <a:lstStyle/>
        <a:p>
          <a:endParaRPr lang="ru-RU"/>
        </a:p>
      </dgm:t>
    </dgm:pt>
    <dgm:pt modelId="{2C8DBB4E-0C0A-4219-A3B6-59A3CBA0531B}" type="sibTrans" cxnId="{F5930881-BBD2-4C74-9B08-FF1DFA27C9AF}">
      <dgm:prSet/>
      <dgm:spPr/>
      <dgm:t>
        <a:bodyPr/>
        <a:lstStyle/>
        <a:p>
          <a:endParaRPr lang="ru-RU"/>
        </a:p>
      </dgm:t>
    </dgm:pt>
    <dgm:pt modelId="{7B2F57B3-037B-4421-826F-9129A0B3A32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1CF8BBC2-0745-45DD-90B6-F65B4E565D3E}" type="parTrans" cxnId="{52B5B6BE-E7C2-4D6C-B781-0E122623E169}">
      <dgm:prSet/>
      <dgm:spPr/>
      <dgm:t>
        <a:bodyPr/>
        <a:lstStyle/>
        <a:p>
          <a:endParaRPr lang="ru-RU"/>
        </a:p>
      </dgm:t>
    </dgm:pt>
    <dgm:pt modelId="{F78AF639-38E7-4E9F-BC44-C4D4790BCC06}" type="sibTrans" cxnId="{52B5B6BE-E7C2-4D6C-B781-0E122623E169}">
      <dgm:prSet/>
      <dgm:spPr/>
      <dgm:t>
        <a:bodyPr/>
        <a:lstStyle/>
        <a:p>
          <a:endParaRPr lang="ru-RU"/>
        </a:p>
      </dgm:t>
    </dgm:pt>
    <dgm:pt modelId="{D04DDCED-8A82-4E8C-B0C4-236B9F3E62F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DC2E145D-5EB5-42B2-AF23-89472C4162B8}" type="parTrans" cxnId="{B9432176-A8F7-44B9-A3B6-DB62054F316B}">
      <dgm:prSet/>
      <dgm:spPr/>
      <dgm:t>
        <a:bodyPr/>
        <a:lstStyle/>
        <a:p>
          <a:endParaRPr lang="ru-RU"/>
        </a:p>
      </dgm:t>
    </dgm:pt>
    <dgm:pt modelId="{6CD74637-CD0B-4D76-AE77-37BC9921CABE}" type="sibTrans" cxnId="{B9432176-A8F7-44B9-A3B6-DB62054F316B}">
      <dgm:prSet/>
      <dgm:spPr/>
      <dgm:t>
        <a:bodyPr/>
        <a:lstStyle/>
        <a:p>
          <a:endParaRPr lang="ru-RU"/>
        </a:p>
      </dgm:t>
    </dgm:pt>
    <dgm:pt modelId="{6BDB4C55-F02A-420F-99CD-A5E0AE0E8892}">
      <dgm:prSet custT="1"/>
      <dgm:spPr/>
      <dgm:t>
        <a:bodyPr/>
        <a:lstStyle/>
        <a:p>
          <a:r>
            <a:rPr lang="ru-RU" sz="1800" dirty="0" smtClean="0"/>
            <a:t>Принцип доступности и индивидуальности;</a:t>
          </a:r>
          <a:endParaRPr lang="ru-RU" sz="1800" dirty="0"/>
        </a:p>
      </dgm:t>
    </dgm:pt>
    <dgm:pt modelId="{E42E99B3-325E-41E9-BE29-01F3BDD825CB}" type="parTrans" cxnId="{6106D46D-C4E7-4DAF-9A73-25409A1092CC}">
      <dgm:prSet/>
      <dgm:spPr/>
      <dgm:t>
        <a:bodyPr/>
        <a:lstStyle/>
        <a:p>
          <a:endParaRPr lang="ru-RU"/>
        </a:p>
      </dgm:t>
    </dgm:pt>
    <dgm:pt modelId="{69EE45E7-FB3B-4D63-85CD-69EE7772ED8E}" type="sibTrans" cxnId="{6106D46D-C4E7-4DAF-9A73-25409A1092CC}">
      <dgm:prSet/>
      <dgm:spPr/>
      <dgm:t>
        <a:bodyPr/>
        <a:lstStyle/>
        <a:p>
          <a:endParaRPr lang="ru-RU"/>
        </a:p>
      </dgm:t>
    </dgm:pt>
    <dgm:pt modelId="{7721D56A-C85C-4B48-8448-7CEC32E28376}">
      <dgm:prSet custT="1"/>
      <dgm:spPr/>
      <dgm:t>
        <a:bodyPr/>
        <a:lstStyle/>
        <a:p>
          <a:r>
            <a:rPr lang="ru-RU" sz="1800" dirty="0" smtClean="0"/>
            <a:t>Принцип системного чередования нагрузок и отдыха;</a:t>
          </a:r>
          <a:endParaRPr lang="ru-RU" sz="1800" dirty="0"/>
        </a:p>
      </dgm:t>
    </dgm:pt>
    <dgm:pt modelId="{2BF6B57C-00F0-4837-96A6-256317BD4BAC}" type="parTrans" cxnId="{9712883E-C13F-4F43-AF9E-DBE152DE811C}">
      <dgm:prSet/>
      <dgm:spPr/>
      <dgm:t>
        <a:bodyPr/>
        <a:lstStyle/>
        <a:p>
          <a:endParaRPr lang="ru-RU"/>
        </a:p>
      </dgm:t>
    </dgm:pt>
    <dgm:pt modelId="{90A6EA9B-ECDF-45A5-95C9-FFEA4125051F}" type="sibTrans" cxnId="{9712883E-C13F-4F43-AF9E-DBE152DE811C}">
      <dgm:prSet/>
      <dgm:spPr/>
      <dgm:t>
        <a:bodyPr/>
        <a:lstStyle/>
        <a:p>
          <a:endParaRPr lang="ru-RU"/>
        </a:p>
      </dgm:t>
    </dgm:pt>
    <dgm:pt modelId="{CD9F8168-8D94-48C8-9306-CCF3935715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F0A38C3-F881-4F8A-B3E3-6ADC8E3EF238}" type="parTrans" cxnId="{6B650514-D12D-4F0D-AE95-F4A193E5562D}">
      <dgm:prSet/>
      <dgm:spPr/>
      <dgm:t>
        <a:bodyPr/>
        <a:lstStyle/>
        <a:p>
          <a:endParaRPr lang="ru-RU"/>
        </a:p>
      </dgm:t>
    </dgm:pt>
    <dgm:pt modelId="{8E75012D-EE2D-40F5-A9F5-814A567E9573}" type="sibTrans" cxnId="{6B650514-D12D-4F0D-AE95-F4A193E5562D}">
      <dgm:prSet/>
      <dgm:spPr/>
      <dgm:t>
        <a:bodyPr/>
        <a:lstStyle/>
        <a:p>
          <a:endParaRPr lang="ru-RU"/>
        </a:p>
      </dgm:t>
    </dgm:pt>
    <dgm:pt modelId="{A7EDBD5A-AF18-4180-B89C-20508FAFCC8A}">
      <dgm:prSet custT="1"/>
      <dgm:spPr/>
      <dgm:t>
        <a:bodyPr/>
        <a:lstStyle/>
        <a:p>
          <a:r>
            <a:rPr lang="ru-RU" sz="1800" dirty="0" smtClean="0"/>
            <a:t>Принцип систематичности и последовательности;</a:t>
          </a:r>
          <a:endParaRPr lang="ru-RU" sz="1800" dirty="0"/>
        </a:p>
      </dgm:t>
    </dgm:pt>
    <dgm:pt modelId="{F185C857-41A3-4436-9699-3A4CEF8FC377}" type="parTrans" cxnId="{A959CF9F-629F-41C9-A2C6-9BFD8299B02A}">
      <dgm:prSet/>
      <dgm:spPr/>
      <dgm:t>
        <a:bodyPr/>
        <a:lstStyle/>
        <a:p>
          <a:endParaRPr lang="ru-RU"/>
        </a:p>
      </dgm:t>
    </dgm:pt>
    <dgm:pt modelId="{60221930-87B0-4961-9015-330A08588D26}" type="sibTrans" cxnId="{A959CF9F-629F-41C9-A2C6-9BFD8299B02A}">
      <dgm:prSet/>
      <dgm:spPr/>
      <dgm:t>
        <a:bodyPr/>
        <a:lstStyle/>
        <a:p>
          <a:endParaRPr lang="ru-RU"/>
        </a:p>
      </dgm:t>
    </dgm:pt>
    <dgm:pt modelId="{4DC356D9-00C9-4B5D-984B-EF2C07B83AE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AF4211C-B3D2-4C52-8C29-8F0E252E55CA}" type="sibTrans" cxnId="{896445CE-AF30-4B50-848B-19C9B43F45C2}">
      <dgm:prSet/>
      <dgm:spPr/>
      <dgm:t>
        <a:bodyPr/>
        <a:lstStyle/>
        <a:p>
          <a:endParaRPr lang="ru-RU"/>
        </a:p>
      </dgm:t>
    </dgm:pt>
    <dgm:pt modelId="{E668781B-F6DE-45FE-A264-DA8DBB47DAFE}" type="parTrans" cxnId="{896445CE-AF30-4B50-848B-19C9B43F45C2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8" custScaleY="8046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8" custScaleY="74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541B-C1B2-436B-8628-6369F776CE33}" type="pres">
      <dgm:prSet presAssocID="{1A189C83-28FE-4C30-AD75-A6B77D14FC56}" presName="sp" presStyleCnt="0"/>
      <dgm:spPr/>
    </dgm:pt>
    <dgm:pt modelId="{691F1183-CA40-4639-BDC2-63082EFEF156}" type="pres">
      <dgm:prSet presAssocID="{7B2F57B3-037B-4421-826F-9129A0B3A32D}" presName="composite" presStyleCnt="0"/>
      <dgm:spPr/>
    </dgm:pt>
    <dgm:pt modelId="{F408059D-221E-45FF-9629-8772B595A8B8}" type="pres">
      <dgm:prSet presAssocID="{7B2F57B3-037B-4421-826F-9129A0B3A32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1E4F-9662-4581-8E5C-726858C1D93E}" type="pres">
      <dgm:prSet presAssocID="{7B2F57B3-037B-4421-826F-9129A0B3A32D}" presName="descendantText" presStyleLbl="alignAcc1" presStyleIdx="4" presStyleCnt="8" custLinFactNeighborX="572" custLinFactNeighborY="1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F885-321B-4D72-8C49-9943C21C7E5F}" type="pres">
      <dgm:prSet presAssocID="{F78AF639-38E7-4E9F-BC44-C4D4790BCC06}" presName="sp" presStyleCnt="0"/>
      <dgm:spPr/>
    </dgm:pt>
    <dgm:pt modelId="{2E52020E-C97B-470E-951F-6790BCDCD30E}" type="pres">
      <dgm:prSet presAssocID="{CD9F8168-8D94-48C8-9306-CCF393571533}" presName="composite" presStyleCnt="0"/>
      <dgm:spPr/>
    </dgm:pt>
    <dgm:pt modelId="{40B82A4B-50F1-42CC-9189-8B2AD1467B61}" type="pres">
      <dgm:prSet presAssocID="{CD9F8168-8D94-48C8-9306-CCF39357153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EEE-4837-4155-B1BF-BF116801C462}" type="pres">
      <dgm:prSet presAssocID="{CD9F8168-8D94-48C8-9306-CCF39357153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25FFA-C7D0-4626-8E40-ADF97ACF20B5}" type="pres">
      <dgm:prSet presAssocID="{8E75012D-EE2D-40F5-A9F5-814A567E9573}" presName="sp" presStyleCnt="0"/>
      <dgm:spPr/>
    </dgm:pt>
    <dgm:pt modelId="{ADB203C3-A664-49DC-A8E8-2CAA237227D8}" type="pres">
      <dgm:prSet presAssocID="{D04DDCED-8A82-4E8C-B0C4-236B9F3E62F2}" presName="composite" presStyleCnt="0"/>
      <dgm:spPr/>
    </dgm:pt>
    <dgm:pt modelId="{46041706-9F0A-4D20-9D5A-958C28696E62}" type="pres">
      <dgm:prSet presAssocID="{D04DDCED-8A82-4E8C-B0C4-236B9F3E62F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BCE6-80CC-4F35-B008-E1782F8E5F13}" type="pres">
      <dgm:prSet presAssocID="{D04DDCED-8A82-4E8C-B0C4-236B9F3E62F2}" presName="descendantText" presStyleLbl="alignAcc1" presStyleIdx="6" presStyleCnt="8" custScaleY="94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CE240-A2A1-4A18-A577-D09441034C56}" type="pres">
      <dgm:prSet presAssocID="{6CD74637-CD0B-4D76-AE77-37BC9921CABE}" presName="sp" presStyleCnt="0"/>
      <dgm:spPr/>
    </dgm:pt>
    <dgm:pt modelId="{4378BB8B-1A8E-46BE-B5FD-D3037EAE8DBA}" type="pres">
      <dgm:prSet presAssocID="{4DC356D9-00C9-4B5D-984B-EF2C07B83AE3}" presName="composite" presStyleCnt="0"/>
      <dgm:spPr/>
    </dgm:pt>
    <dgm:pt modelId="{8C0CF62E-9027-4BF4-82FF-0EDF74B97E87}" type="pres">
      <dgm:prSet presAssocID="{4DC356D9-00C9-4B5D-984B-EF2C07B83AE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A00C-CDD8-4DEA-9EBE-2415B8220A37}" type="pres">
      <dgm:prSet presAssocID="{4DC356D9-00C9-4B5D-984B-EF2C07B83AE3}" presName="descendantText" presStyleLbl="alignAcc1" presStyleIdx="7" presStyleCnt="8" custScaleY="14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85161-61CB-4B5A-9EFD-51A5B71986CD}" type="presOf" srcId="{BE73927E-1AD1-4C63-B754-E2B14B437C44}" destId="{26662FED-BA10-49D9-93CC-88DD494F8E54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7040E630-D167-4911-BCF5-C8C4E5C09A6B}" type="presOf" srcId="{6AA5FFAF-4DB7-413E-92FB-FA05FCCE233F}" destId="{1F7B14E6-EC2C-4749-87EB-3914984B781F}" srcOrd="0" destOrd="0" presId="urn:microsoft.com/office/officeart/2005/8/layout/chevron2"/>
    <dgm:cxn modelId="{17A970DD-9A43-483B-9BA9-7C0E0258E6D2}" type="presOf" srcId="{CBE53673-4BE0-4509-865A-0A5B5A210A0C}" destId="{177544E9-E11B-42E4-8C25-CD826297E482}" srcOrd="0" destOrd="0" presId="urn:microsoft.com/office/officeart/2005/8/layout/chevron2"/>
    <dgm:cxn modelId="{896445CE-AF30-4B50-848B-19C9B43F45C2}" srcId="{CBE53673-4BE0-4509-865A-0A5B5A210A0C}" destId="{4DC356D9-00C9-4B5D-984B-EF2C07B83AE3}" srcOrd="7" destOrd="0" parTransId="{E668781B-F6DE-45FE-A264-DA8DBB47DAFE}" sibTransId="{BAF4211C-B3D2-4C52-8C29-8F0E252E55CA}"/>
    <dgm:cxn modelId="{EC8003FE-7F5E-436E-A92E-05446840A4E5}" type="presOf" srcId="{788EDB93-9A1C-48AD-AD4A-A4F23BD5982C}" destId="{E3A60489-25B1-4AC8-A435-8B2565A0DE23}" srcOrd="0" destOrd="0" presId="urn:microsoft.com/office/officeart/2005/8/layout/chevron2"/>
    <dgm:cxn modelId="{AD2FFDF2-A296-4E4B-8019-2B1574DB0DF3}" type="presOf" srcId="{A7EDBD5A-AF18-4180-B89C-20508FAFCC8A}" destId="{45CE2EEE-4837-4155-B1BF-BF116801C462}" srcOrd="0" destOrd="0" presId="urn:microsoft.com/office/officeart/2005/8/layout/chevron2"/>
    <dgm:cxn modelId="{B9432176-A8F7-44B9-A3B6-DB62054F316B}" srcId="{CBE53673-4BE0-4509-865A-0A5B5A210A0C}" destId="{D04DDCED-8A82-4E8C-B0C4-236B9F3E62F2}" srcOrd="6" destOrd="0" parTransId="{DC2E145D-5EB5-42B2-AF23-89472C4162B8}" sibTransId="{6CD74637-CD0B-4D76-AE77-37BC9921CABE}"/>
    <dgm:cxn modelId="{79D901AB-B018-4EE1-96E7-A0F1394BB2B4}" type="presOf" srcId="{D3D29D48-AC83-498B-A971-01BC309F3D27}" destId="{5FF02759-6CA6-49ED-A1A2-78CAC131E032}" srcOrd="0" destOrd="0" presId="urn:microsoft.com/office/officeart/2005/8/layout/chevron2"/>
    <dgm:cxn modelId="{6B650514-D12D-4F0D-AE95-F4A193E5562D}" srcId="{CBE53673-4BE0-4509-865A-0A5B5A210A0C}" destId="{CD9F8168-8D94-48C8-9306-CCF393571533}" srcOrd="5" destOrd="0" parTransId="{BF0A38C3-F881-4F8A-B3E3-6ADC8E3EF238}" sibTransId="{8E75012D-EE2D-40F5-A9F5-814A567E9573}"/>
    <dgm:cxn modelId="{24F3791C-ECDE-463E-BE92-D9251E453EF9}" type="presOf" srcId="{7B2F57B3-037B-4421-826F-9129A0B3A32D}" destId="{F408059D-221E-45FF-9629-8772B595A8B8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A959CF9F-629F-41C9-A2C6-9BFD8299B02A}" srcId="{CD9F8168-8D94-48C8-9306-CCF393571533}" destId="{A7EDBD5A-AF18-4180-B89C-20508FAFCC8A}" srcOrd="0" destOrd="0" parTransId="{F185C857-41A3-4436-9699-3A4CEF8FC377}" sibTransId="{60221930-87B0-4961-9015-330A08588D26}"/>
    <dgm:cxn modelId="{46672E06-1137-4DAF-B2DE-7BE5690B117B}" type="presOf" srcId="{D05B4BE8-3B02-4802-9E08-187037DA6D04}" destId="{7A6D83F4-D4B3-4EBE-9FF8-6A1D34EC97C0}" srcOrd="0" destOrd="0" presId="urn:microsoft.com/office/officeart/2005/8/layout/chevron2"/>
    <dgm:cxn modelId="{6C70C88B-586A-44A9-A0DB-BA31759F460E}" type="presOf" srcId="{4B8002AD-CEA4-4AEE-BDCC-F2C71D85E452}" destId="{04B621B6-8F3D-4EA9-99A2-EB8ABFDAF12E}" srcOrd="0" destOrd="0" presId="urn:microsoft.com/office/officeart/2005/8/layout/chevron2"/>
    <dgm:cxn modelId="{E10EFD54-EBCF-40DE-9DC1-40285E8A48E6}" type="presOf" srcId="{A49B0C5D-E288-455F-AEF9-2F196097B12F}" destId="{F9DAE48D-0700-444E-94BB-317234837CED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6841BD7F-F5FC-4CD8-8E21-E98403480EE6}" type="presOf" srcId="{7721D56A-C85C-4B48-8448-7CEC32E28376}" destId="{E5D5BCE6-80CC-4F35-B008-E1782F8E5F13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013EAAB6-DC7D-4577-9E2A-98F46DD29258}" type="presOf" srcId="{6BDB4C55-F02A-420F-99CD-A5E0AE0E8892}" destId="{930B1E4F-9662-4581-8E5C-726858C1D93E}" srcOrd="0" destOrd="0" presId="urn:microsoft.com/office/officeart/2005/8/layout/chevron2"/>
    <dgm:cxn modelId="{ABD0E519-15D3-4CB9-8915-43F36DE49FCA}" type="presOf" srcId="{AFE1EA59-5B85-49F1-8D77-BB85121B03FD}" destId="{F127A00C-CDD8-4DEA-9EBE-2415B8220A37}" srcOrd="0" destOrd="0" presId="urn:microsoft.com/office/officeart/2005/8/layout/chevron2"/>
    <dgm:cxn modelId="{52B5B6BE-E7C2-4D6C-B781-0E122623E169}" srcId="{CBE53673-4BE0-4509-865A-0A5B5A210A0C}" destId="{7B2F57B3-037B-4421-826F-9129A0B3A32D}" srcOrd="4" destOrd="0" parTransId="{1CF8BBC2-0745-45DD-90B6-F65B4E565D3E}" sibTransId="{F78AF639-38E7-4E9F-BC44-C4D4790BCC06}"/>
    <dgm:cxn modelId="{8B6CBA01-E480-48C8-B5F1-DCE8634A4DBD}" type="presOf" srcId="{CA07916C-B027-4AE7-AABD-512EA71CC097}" destId="{EE9DAF5E-857F-4DA9-97CE-2F0803BCB696}" srcOrd="0" destOrd="0" presId="urn:microsoft.com/office/officeart/2005/8/layout/chevron2"/>
    <dgm:cxn modelId="{9712883E-C13F-4F43-AF9E-DBE152DE811C}" srcId="{D04DDCED-8A82-4E8C-B0C4-236B9F3E62F2}" destId="{7721D56A-C85C-4B48-8448-7CEC32E28376}" srcOrd="0" destOrd="0" parTransId="{2BF6B57C-00F0-4837-96A6-256317BD4BAC}" sibTransId="{90A6EA9B-ECDF-45A5-95C9-FFEA4125051F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2EDE3BCB-3610-45A4-ACB9-D1C2E847CB02}" type="presOf" srcId="{D04DDCED-8A82-4E8C-B0C4-236B9F3E62F2}" destId="{46041706-9F0A-4D20-9D5A-958C28696E62}" srcOrd="0" destOrd="0" presId="urn:microsoft.com/office/officeart/2005/8/layout/chevron2"/>
    <dgm:cxn modelId="{F5930881-BBD2-4C74-9B08-FF1DFA27C9AF}" srcId="{4DC356D9-00C9-4B5D-984B-EF2C07B83AE3}" destId="{AFE1EA59-5B85-49F1-8D77-BB85121B03FD}" srcOrd="0" destOrd="0" parTransId="{C8BB6231-E863-47E0-89E9-FE25E54CFF49}" sibTransId="{2C8DBB4E-0C0A-4219-A3B6-59A3CBA0531B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1051572C-303B-47C2-9CE0-83C411D72865}" type="presOf" srcId="{CD9F8168-8D94-48C8-9306-CCF393571533}" destId="{40B82A4B-50F1-42CC-9189-8B2AD1467B61}" srcOrd="0" destOrd="0" presId="urn:microsoft.com/office/officeart/2005/8/layout/chevron2"/>
    <dgm:cxn modelId="{207ED046-A10A-419C-A38E-88389DD35E77}" type="presOf" srcId="{4DC356D9-00C9-4B5D-984B-EF2C07B83AE3}" destId="{8C0CF62E-9027-4BF4-82FF-0EDF74B97E87}" srcOrd="0" destOrd="0" presId="urn:microsoft.com/office/officeart/2005/8/layout/chevron2"/>
    <dgm:cxn modelId="{6106D46D-C4E7-4DAF-9A73-25409A1092CC}" srcId="{7B2F57B3-037B-4421-826F-9129A0B3A32D}" destId="{6BDB4C55-F02A-420F-99CD-A5E0AE0E8892}" srcOrd="0" destOrd="0" parTransId="{E42E99B3-325E-41E9-BE29-01F3BDD825CB}" sibTransId="{69EE45E7-FB3B-4D63-85CD-69EE7772ED8E}"/>
    <dgm:cxn modelId="{90BE5C40-A400-4F14-9AE7-6F9648ED588F}" type="presParOf" srcId="{177544E9-E11B-42E4-8C25-CD826297E482}" destId="{92472EDF-06F5-4C30-9F36-F0F58008FA34}" srcOrd="0" destOrd="0" presId="urn:microsoft.com/office/officeart/2005/8/layout/chevron2"/>
    <dgm:cxn modelId="{290E42B6-50ED-42DB-82F8-30E89425164C}" type="presParOf" srcId="{92472EDF-06F5-4C30-9F36-F0F58008FA34}" destId="{E3A60489-25B1-4AC8-A435-8B2565A0DE23}" srcOrd="0" destOrd="0" presId="urn:microsoft.com/office/officeart/2005/8/layout/chevron2"/>
    <dgm:cxn modelId="{D8531912-21F9-420E-9147-20474ECB2295}" type="presParOf" srcId="{92472EDF-06F5-4C30-9F36-F0F58008FA34}" destId="{F9DAE48D-0700-444E-94BB-317234837CED}" srcOrd="1" destOrd="0" presId="urn:microsoft.com/office/officeart/2005/8/layout/chevron2"/>
    <dgm:cxn modelId="{2DA09115-24D1-4F11-BD0D-667FD1E2DEBE}" type="presParOf" srcId="{177544E9-E11B-42E4-8C25-CD826297E482}" destId="{F0F45C43-536D-4249-9526-027023A20F94}" srcOrd="1" destOrd="0" presId="urn:microsoft.com/office/officeart/2005/8/layout/chevron2"/>
    <dgm:cxn modelId="{728E82CF-CBE3-46F0-9217-4C97626F23F9}" type="presParOf" srcId="{177544E9-E11B-42E4-8C25-CD826297E482}" destId="{841B7037-141D-44D3-997C-C4D49F5DF358}" srcOrd="2" destOrd="0" presId="urn:microsoft.com/office/officeart/2005/8/layout/chevron2"/>
    <dgm:cxn modelId="{E0489648-B47E-4A10-8C23-0B20E0EF974E}" type="presParOf" srcId="{841B7037-141D-44D3-997C-C4D49F5DF358}" destId="{04B621B6-8F3D-4EA9-99A2-EB8ABFDAF12E}" srcOrd="0" destOrd="0" presId="urn:microsoft.com/office/officeart/2005/8/layout/chevron2"/>
    <dgm:cxn modelId="{64A35B87-B703-44E8-AAB8-698864826FEA}" type="presParOf" srcId="{841B7037-141D-44D3-997C-C4D49F5DF358}" destId="{5FF02759-6CA6-49ED-A1A2-78CAC131E032}" srcOrd="1" destOrd="0" presId="urn:microsoft.com/office/officeart/2005/8/layout/chevron2"/>
    <dgm:cxn modelId="{D317D2D5-441B-4770-A0FC-39A7D13A461A}" type="presParOf" srcId="{177544E9-E11B-42E4-8C25-CD826297E482}" destId="{ADB63957-C9FC-4D4B-9707-9ACDFD0D7C74}" srcOrd="3" destOrd="0" presId="urn:microsoft.com/office/officeart/2005/8/layout/chevron2"/>
    <dgm:cxn modelId="{524B0D2E-771D-40E9-98EE-A6B60912558B}" type="presParOf" srcId="{177544E9-E11B-42E4-8C25-CD826297E482}" destId="{FDAC02CC-4F19-4FD2-819F-92244DD16162}" srcOrd="4" destOrd="0" presId="urn:microsoft.com/office/officeart/2005/8/layout/chevron2"/>
    <dgm:cxn modelId="{0EC30635-7BCD-4415-9D82-B86581DE0E39}" type="presParOf" srcId="{FDAC02CC-4F19-4FD2-819F-92244DD16162}" destId="{1F7B14E6-EC2C-4749-87EB-3914984B781F}" srcOrd="0" destOrd="0" presId="urn:microsoft.com/office/officeart/2005/8/layout/chevron2"/>
    <dgm:cxn modelId="{08D90357-4626-4CBA-84E5-1FAD15D6CC3B}" type="presParOf" srcId="{FDAC02CC-4F19-4FD2-819F-92244DD16162}" destId="{7A6D83F4-D4B3-4EBE-9FF8-6A1D34EC97C0}" srcOrd="1" destOrd="0" presId="urn:microsoft.com/office/officeart/2005/8/layout/chevron2"/>
    <dgm:cxn modelId="{7346CD5E-789A-4EF5-AD99-DF1DB950775C}" type="presParOf" srcId="{177544E9-E11B-42E4-8C25-CD826297E482}" destId="{F8FE7BF9-8D73-4CBC-B4FA-72F4EF5BB6FE}" srcOrd="5" destOrd="0" presId="urn:microsoft.com/office/officeart/2005/8/layout/chevron2"/>
    <dgm:cxn modelId="{50355941-0D53-4C6C-ADD1-280245C138FB}" type="presParOf" srcId="{177544E9-E11B-42E4-8C25-CD826297E482}" destId="{9D0EE002-E805-42DF-9BFF-2ED2BD2FD80C}" srcOrd="6" destOrd="0" presId="urn:microsoft.com/office/officeart/2005/8/layout/chevron2"/>
    <dgm:cxn modelId="{9A50957A-02FF-480C-8FE4-2601EC41F740}" type="presParOf" srcId="{9D0EE002-E805-42DF-9BFF-2ED2BD2FD80C}" destId="{EE9DAF5E-857F-4DA9-97CE-2F0803BCB696}" srcOrd="0" destOrd="0" presId="urn:microsoft.com/office/officeart/2005/8/layout/chevron2"/>
    <dgm:cxn modelId="{5E1EF97F-8E63-48C5-8405-32561146C487}" type="presParOf" srcId="{9D0EE002-E805-42DF-9BFF-2ED2BD2FD80C}" destId="{26662FED-BA10-49D9-93CC-88DD494F8E54}" srcOrd="1" destOrd="0" presId="urn:microsoft.com/office/officeart/2005/8/layout/chevron2"/>
    <dgm:cxn modelId="{7342327B-2C63-45B4-9707-2C647B16CC26}" type="presParOf" srcId="{177544E9-E11B-42E4-8C25-CD826297E482}" destId="{DFB5541B-C1B2-436B-8628-6369F776CE33}" srcOrd="7" destOrd="0" presId="urn:microsoft.com/office/officeart/2005/8/layout/chevron2"/>
    <dgm:cxn modelId="{CBA7B924-D008-431F-AAA3-21F578C31C32}" type="presParOf" srcId="{177544E9-E11B-42E4-8C25-CD826297E482}" destId="{691F1183-CA40-4639-BDC2-63082EFEF156}" srcOrd="8" destOrd="0" presId="urn:microsoft.com/office/officeart/2005/8/layout/chevron2"/>
    <dgm:cxn modelId="{ABCAC60C-AFA8-4407-BACD-4DD1B299197A}" type="presParOf" srcId="{691F1183-CA40-4639-BDC2-63082EFEF156}" destId="{F408059D-221E-45FF-9629-8772B595A8B8}" srcOrd="0" destOrd="0" presId="urn:microsoft.com/office/officeart/2005/8/layout/chevron2"/>
    <dgm:cxn modelId="{5804C2E0-30CF-46B5-90F2-BAFAB7107766}" type="presParOf" srcId="{691F1183-CA40-4639-BDC2-63082EFEF156}" destId="{930B1E4F-9662-4581-8E5C-726858C1D93E}" srcOrd="1" destOrd="0" presId="urn:microsoft.com/office/officeart/2005/8/layout/chevron2"/>
    <dgm:cxn modelId="{EAE093FB-2E96-4375-A940-AC4E78D89D9F}" type="presParOf" srcId="{177544E9-E11B-42E4-8C25-CD826297E482}" destId="{AC0EF885-321B-4D72-8C49-9943C21C7E5F}" srcOrd="9" destOrd="0" presId="urn:microsoft.com/office/officeart/2005/8/layout/chevron2"/>
    <dgm:cxn modelId="{C2BD0D74-C5E7-4FB1-9EA6-505B89A30318}" type="presParOf" srcId="{177544E9-E11B-42E4-8C25-CD826297E482}" destId="{2E52020E-C97B-470E-951F-6790BCDCD30E}" srcOrd="10" destOrd="0" presId="urn:microsoft.com/office/officeart/2005/8/layout/chevron2"/>
    <dgm:cxn modelId="{3039F259-BA76-4760-AE81-128600AE0D31}" type="presParOf" srcId="{2E52020E-C97B-470E-951F-6790BCDCD30E}" destId="{40B82A4B-50F1-42CC-9189-8B2AD1467B61}" srcOrd="0" destOrd="0" presId="urn:microsoft.com/office/officeart/2005/8/layout/chevron2"/>
    <dgm:cxn modelId="{228083B0-8F34-4957-A050-8D2216280148}" type="presParOf" srcId="{2E52020E-C97B-470E-951F-6790BCDCD30E}" destId="{45CE2EEE-4837-4155-B1BF-BF116801C462}" srcOrd="1" destOrd="0" presId="urn:microsoft.com/office/officeart/2005/8/layout/chevron2"/>
    <dgm:cxn modelId="{C2A5137F-623C-4CBE-A283-1355594F5E2B}" type="presParOf" srcId="{177544E9-E11B-42E4-8C25-CD826297E482}" destId="{40E25FFA-C7D0-4626-8E40-ADF97ACF20B5}" srcOrd="11" destOrd="0" presId="urn:microsoft.com/office/officeart/2005/8/layout/chevron2"/>
    <dgm:cxn modelId="{C267B660-2DB3-481C-BAAD-804D2B270CC2}" type="presParOf" srcId="{177544E9-E11B-42E4-8C25-CD826297E482}" destId="{ADB203C3-A664-49DC-A8E8-2CAA237227D8}" srcOrd="12" destOrd="0" presId="urn:microsoft.com/office/officeart/2005/8/layout/chevron2"/>
    <dgm:cxn modelId="{0694AB9A-EAA0-4846-8FE8-7FF53CBABAE4}" type="presParOf" srcId="{ADB203C3-A664-49DC-A8E8-2CAA237227D8}" destId="{46041706-9F0A-4D20-9D5A-958C28696E62}" srcOrd="0" destOrd="0" presId="urn:microsoft.com/office/officeart/2005/8/layout/chevron2"/>
    <dgm:cxn modelId="{A61EA867-3E4E-42DE-826A-2315097594CB}" type="presParOf" srcId="{ADB203C3-A664-49DC-A8E8-2CAA237227D8}" destId="{E5D5BCE6-80CC-4F35-B008-E1782F8E5F13}" srcOrd="1" destOrd="0" presId="urn:microsoft.com/office/officeart/2005/8/layout/chevron2"/>
    <dgm:cxn modelId="{7A3CFEB1-3EE3-438F-B43E-AC223036602C}" type="presParOf" srcId="{177544E9-E11B-42E4-8C25-CD826297E482}" destId="{24FCE240-A2A1-4A18-A577-D09441034C56}" srcOrd="13" destOrd="0" presId="urn:microsoft.com/office/officeart/2005/8/layout/chevron2"/>
    <dgm:cxn modelId="{86E6C27F-01E9-4390-82A5-3A635DD12572}" type="presParOf" srcId="{177544E9-E11B-42E4-8C25-CD826297E482}" destId="{4378BB8B-1A8E-46BE-B5FD-D3037EAE8DBA}" srcOrd="14" destOrd="0" presId="urn:microsoft.com/office/officeart/2005/8/layout/chevron2"/>
    <dgm:cxn modelId="{7B5CAD8B-77C7-476F-8A7F-AF8CDE7BE58A}" type="presParOf" srcId="{4378BB8B-1A8E-46BE-B5FD-D3037EAE8DBA}" destId="{8C0CF62E-9027-4BF4-82FF-0EDF74B97E87}" srcOrd="0" destOrd="0" presId="urn:microsoft.com/office/officeart/2005/8/layout/chevron2"/>
    <dgm:cxn modelId="{08EBD507-3953-428C-B73D-B6DE731143E4}" type="presParOf" srcId="{4378BB8B-1A8E-46BE-B5FD-D3037EAE8DBA}" destId="{F127A00C-CDD8-4DEA-9EBE-2415B8220A37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800" dirty="0" smtClean="0"/>
            <a:t>Учет индивидуальных психофизиологических и типологических особенностей детей при организации занятий оздоровительной направленности;</a:t>
          </a:r>
          <a:endParaRPr lang="ru-RU" sz="20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1800" dirty="0" smtClean="0"/>
            <a:t>Создание положительного эмоционального фона на занятиях оздоровительно – педагогической направленности.;</a:t>
          </a:r>
          <a:endParaRPr lang="ru-RU" sz="18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1800" dirty="0" smtClean="0"/>
            <a:t>Формирование активной позиции ребенка в освоении знаний, умений и навыков </a:t>
          </a:r>
          <a:r>
            <a:rPr lang="ru-RU" sz="1800" dirty="0" err="1" smtClean="0"/>
            <a:t>валеологического</a:t>
          </a:r>
          <a:r>
            <a:rPr lang="ru-RU" sz="1800" dirty="0" smtClean="0"/>
            <a:t> характера;</a:t>
          </a:r>
          <a:endParaRPr lang="ru-RU" sz="18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1800" dirty="0" smtClean="0"/>
            <a:t>Создание вокруг ребенка образовательной среды, наполненной терминами, символами, атрибутами, традициями культуры здорового образа жизни.</a:t>
          </a:r>
          <a:endParaRPr lang="ru-RU" sz="24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4" custScaleY="11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4" custScaleY="8046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4" custScaleY="74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50133C8A-1FB7-4017-B1EB-B24FD8B07014}" type="presOf" srcId="{BE73927E-1AD1-4C63-B754-E2B14B437C44}" destId="{26662FED-BA10-49D9-93CC-88DD494F8E54}" srcOrd="0" destOrd="0" presId="urn:microsoft.com/office/officeart/2005/8/layout/chevron2"/>
    <dgm:cxn modelId="{425972DB-A8B0-415C-BE26-BC0FFC7F0517}" type="presOf" srcId="{A49B0C5D-E288-455F-AEF9-2F196097B12F}" destId="{F9DAE48D-0700-444E-94BB-317234837CED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AA6665D2-D77D-4C15-BB99-5DB697DABB15}" type="presOf" srcId="{D05B4BE8-3B02-4802-9E08-187037DA6D04}" destId="{7A6D83F4-D4B3-4EBE-9FF8-6A1D34EC97C0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05FE11A8-8184-4FB6-AE07-CCB473114AB9}" type="presOf" srcId="{6AA5FFAF-4DB7-413E-92FB-FA05FCCE233F}" destId="{1F7B14E6-EC2C-4749-87EB-3914984B781F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7B7BC44D-29D0-481E-B791-F1E2E545DBCE}" type="presOf" srcId="{4B8002AD-CEA4-4AEE-BDCC-F2C71D85E452}" destId="{04B621B6-8F3D-4EA9-99A2-EB8ABFDAF12E}" srcOrd="0" destOrd="0" presId="urn:microsoft.com/office/officeart/2005/8/layout/chevron2"/>
    <dgm:cxn modelId="{4B3FDC17-B46A-4D40-AC49-809216FB7251}" type="presOf" srcId="{D3D29D48-AC83-498B-A971-01BC309F3D27}" destId="{5FF02759-6CA6-49ED-A1A2-78CAC131E032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76DC831E-2B87-43FE-8FEE-087BBA60433A}" type="presOf" srcId="{788EDB93-9A1C-48AD-AD4A-A4F23BD5982C}" destId="{E3A60489-25B1-4AC8-A435-8B2565A0DE23}" srcOrd="0" destOrd="0" presId="urn:microsoft.com/office/officeart/2005/8/layout/chevron2"/>
    <dgm:cxn modelId="{6AA271D4-984C-47E2-9196-4E4F904B2CC2}" type="presOf" srcId="{CBE53673-4BE0-4509-865A-0A5B5A210A0C}" destId="{177544E9-E11B-42E4-8C25-CD826297E482}" srcOrd="0" destOrd="0" presId="urn:microsoft.com/office/officeart/2005/8/layout/chevron2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87E4E12D-3ADC-4944-986E-757C7BA75BE1}" type="presOf" srcId="{CA07916C-B027-4AE7-AABD-512EA71CC097}" destId="{EE9DAF5E-857F-4DA9-97CE-2F0803BCB696}" srcOrd="0" destOrd="0" presId="urn:microsoft.com/office/officeart/2005/8/layout/chevron2"/>
    <dgm:cxn modelId="{2286DE0F-1E34-442C-85A8-0A1F7D7D880E}" type="presParOf" srcId="{177544E9-E11B-42E4-8C25-CD826297E482}" destId="{92472EDF-06F5-4C30-9F36-F0F58008FA34}" srcOrd="0" destOrd="0" presId="urn:microsoft.com/office/officeart/2005/8/layout/chevron2"/>
    <dgm:cxn modelId="{E35F8414-AF83-4F6C-9689-61B137BBCE5C}" type="presParOf" srcId="{92472EDF-06F5-4C30-9F36-F0F58008FA34}" destId="{E3A60489-25B1-4AC8-A435-8B2565A0DE23}" srcOrd="0" destOrd="0" presId="urn:microsoft.com/office/officeart/2005/8/layout/chevron2"/>
    <dgm:cxn modelId="{B342FA91-1051-4FC7-8FAA-4B8F34B243DA}" type="presParOf" srcId="{92472EDF-06F5-4C30-9F36-F0F58008FA34}" destId="{F9DAE48D-0700-444E-94BB-317234837CED}" srcOrd="1" destOrd="0" presId="urn:microsoft.com/office/officeart/2005/8/layout/chevron2"/>
    <dgm:cxn modelId="{244E42B8-C43B-4449-AC21-2A5991DE94B0}" type="presParOf" srcId="{177544E9-E11B-42E4-8C25-CD826297E482}" destId="{F0F45C43-536D-4249-9526-027023A20F94}" srcOrd="1" destOrd="0" presId="urn:microsoft.com/office/officeart/2005/8/layout/chevron2"/>
    <dgm:cxn modelId="{386FCB52-E116-42DC-8320-475F8A0C2B5E}" type="presParOf" srcId="{177544E9-E11B-42E4-8C25-CD826297E482}" destId="{841B7037-141D-44D3-997C-C4D49F5DF358}" srcOrd="2" destOrd="0" presId="urn:microsoft.com/office/officeart/2005/8/layout/chevron2"/>
    <dgm:cxn modelId="{7D0A9D59-8CFF-4DEB-B289-640EAA5EED7E}" type="presParOf" srcId="{841B7037-141D-44D3-997C-C4D49F5DF358}" destId="{04B621B6-8F3D-4EA9-99A2-EB8ABFDAF12E}" srcOrd="0" destOrd="0" presId="urn:microsoft.com/office/officeart/2005/8/layout/chevron2"/>
    <dgm:cxn modelId="{0CF23423-73C2-4B74-B7A5-2472F9F77537}" type="presParOf" srcId="{841B7037-141D-44D3-997C-C4D49F5DF358}" destId="{5FF02759-6CA6-49ED-A1A2-78CAC131E032}" srcOrd="1" destOrd="0" presId="urn:microsoft.com/office/officeart/2005/8/layout/chevron2"/>
    <dgm:cxn modelId="{6D7717D5-C1BB-4E0E-922D-6DB04C8E70F1}" type="presParOf" srcId="{177544E9-E11B-42E4-8C25-CD826297E482}" destId="{ADB63957-C9FC-4D4B-9707-9ACDFD0D7C74}" srcOrd="3" destOrd="0" presId="urn:microsoft.com/office/officeart/2005/8/layout/chevron2"/>
    <dgm:cxn modelId="{34187797-133F-43DE-A144-D81F32DCFA3D}" type="presParOf" srcId="{177544E9-E11B-42E4-8C25-CD826297E482}" destId="{FDAC02CC-4F19-4FD2-819F-92244DD16162}" srcOrd="4" destOrd="0" presId="urn:microsoft.com/office/officeart/2005/8/layout/chevron2"/>
    <dgm:cxn modelId="{69E5621C-99C9-4059-A0A9-2032767C716F}" type="presParOf" srcId="{FDAC02CC-4F19-4FD2-819F-92244DD16162}" destId="{1F7B14E6-EC2C-4749-87EB-3914984B781F}" srcOrd="0" destOrd="0" presId="urn:microsoft.com/office/officeart/2005/8/layout/chevron2"/>
    <dgm:cxn modelId="{4D1D53DA-69AD-4D1D-837C-DC50BB9C7F5E}" type="presParOf" srcId="{FDAC02CC-4F19-4FD2-819F-92244DD16162}" destId="{7A6D83F4-D4B3-4EBE-9FF8-6A1D34EC97C0}" srcOrd="1" destOrd="0" presId="urn:microsoft.com/office/officeart/2005/8/layout/chevron2"/>
    <dgm:cxn modelId="{C7EF5068-2BCC-4A59-9EF9-AC0175A31304}" type="presParOf" srcId="{177544E9-E11B-42E4-8C25-CD826297E482}" destId="{F8FE7BF9-8D73-4CBC-B4FA-72F4EF5BB6FE}" srcOrd="5" destOrd="0" presId="urn:microsoft.com/office/officeart/2005/8/layout/chevron2"/>
    <dgm:cxn modelId="{2BD6982C-F48B-4ACD-A38B-473E85705D78}" type="presParOf" srcId="{177544E9-E11B-42E4-8C25-CD826297E482}" destId="{9D0EE002-E805-42DF-9BFF-2ED2BD2FD80C}" srcOrd="6" destOrd="0" presId="urn:microsoft.com/office/officeart/2005/8/layout/chevron2"/>
    <dgm:cxn modelId="{0CE6BEBC-E6E7-4A5D-B468-C09472D87FBE}" type="presParOf" srcId="{9D0EE002-E805-42DF-9BFF-2ED2BD2FD80C}" destId="{EE9DAF5E-857F-4DA9-97CE-2F0803BCB696}" srcOrd="0" destOrd="0" presId="urn:microsoft.com/office/officeart/2005/8/layout/chevron2"/>
    <dgm:cxn modelId="{516322C2-8F0D-45B8-B0EF-3ECC0E0CA123}" type="presParOf" srcId="{9D0EE002-E805-42DF-9BFF-2ED2BD2FD80C}" destId="{26662FED-BA10-49D9-93CC-88DD494F8E54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E53673-4BE0-4509-865A-0A5B5A210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EDB93-9A1C-48AD-AD4A-A4F23BD5982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4FA06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6E3AAE-742D-4198-A47F-8F2DB180102B}" type="parTrans" cxnId="{6D5DE4CA-00ED-4968-A995-37C90EBDB803}">
      <dgm:prSet/>
      <dgm:spPr/>
      <dgm:t>
        <a:bodyPr/>
        <a:lstStyle/>
        <a:p>
          <a:endParaRPr lang="ru-RU"/>
        </a:p>
      </dgm:t>
    </dgm:pt>
    <dgm:pt modelId="{0EDE9F23-3667-4179-853E-B6FB3286BB4F}" type="sibTrans" cxnId="{6D5DE4CA-00ED-4968-A995-37C90EBDB803}">
      <dgm:prSet/>
      <dgm:spPr/>
      <dgm:t>
        <a:bodyPr/>
        <a:lstStyle/>
        <a:p>
          <a:endParaRPr lang="ru-RU"/>
        </a:p>
      </dgm:t>
    </dgm:pt>
    <dgm:pt modelId="{4B8002AD-CEA4-4AEE-BDCC-F2C71D85E45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1D5617DB-4540-49AA-AB78-12C0147D3A9E}" type="parTrans" cxnId="{62B4BDEA-3CC2-4BE7-8075-1593B5C127CB}">
      <dgm:prSet/>
      <dgm:spPr/>
      <dgm:t>
        <a:bodyPr/>
        <a:lstStyle/>
        <a:p>
          <a:endParaRPr lang="ru-RU"/>
        </a:p>
      </dgm:t>
    </dgm:pt>
    <dgm:pt modelId="{BB28F195-2E6A-4396-B470-CEE345C618A2}" type="sibTrans" cxnId="{62B4BDEA-3CC2-4BE7-8075-1593B5C127CB}">
      <dgm:prSet/>
      <dgm:spPr/>
      <dgm:t>
        <a:bodyPr/>
        <a:lstStyle/>
        <a:p>
          <a:endParaRPr lang="ru-RU"/>
        </a:p>
      </dgm:t>
    </dgm:pt>
    <dgm:pt modelId="{BE73927E-1AD1-4C63-B754-E2B14B437C44}">
      <dgm:prSet phldrT="[Текст]" custT="1"/>
      <dgm:spPr/>
      <dgm:t>
        <a:bodyPr/>
        <a:lstStyle/>
        <a:p>
          <a:r>
            <a:rPr lang="ru-RU" sz="1800" dirty="0" smtClean="0"/>
            <a:t>комплекс закаливающих мероприятий;</a:t>
          </a:r>
          <a:endParaRPr lang="ru-RU" sz="2000" i="0" u="none" dirty="0"/>
        </a:p>
      </dgm:t>
    </dgm:pt>
    <dgm:pt modelId="{A7DAFCF0-98F2-42B0-B91F-8DA1B24C3200}" type="parTrans" cxnId="{9DC4BA7A-0115-4DD7-9338-BC5F0DAC7360}">
      <dgm:prSet/>
      <dgm:spPr/>
      <dgm:t>
        <a:bodyPr/>
        <a:lstStyle/>
        <a:p>
          <a:endParaRPr lang="ru-RU"/>
        </a:p>
      </dgm:t>
    </dgm:pt>
    <dgm:pt modelId="{00EA6DFC-7E89-4883-9E6F-206435494667}" type="sibTrans" cxnId="{9DC4BA7A-0115-4DD7-9338-BC5F0DAC7360}">
      <dgm:prSet/>
      <dgm:spPr/>
      <dgm:t>
        <a:bodyPr/>
        <a:lstStyle/>
        <a:p>
          <a:endParaRPr lang="ru-RU"/>
        </a:p>
      </dgm:t>
    </dgm:pt>
    <dgm:pt modelId="{6AA5FFAF-4DB7-413E-92FB-FA05FCCE233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4FA06"/>
        </a:solidFill>
      </dgm:spPr>
      <dgm:t>
        <a:bodyPr/>
        <a:lstStyle/>
        <a:p>
          <a:endParaRPr lang="ru-RU" dirty="0"/>
        </a:p>
      </dgm:t>
    </dgm:pt>
    <dgm:pt modelId="{704F4D64-693A-4817-A4F1-B542524981E5}" type="parTrans" cxnId="{661AB21C-DAE5-478B-A343-F8917776977B}">
      <dgm:prSet/>
      <dgm:spPr/>
      <dgm:t>
        <a:bodyPr/>
        <a:lstStyle/>
        <a:p>
          <a:endParaRPr lang="ru-RU"/>
        </a:p>
      </dgm:t>
    </dgm:pt>
    <dgm:pt modelId="{33B42C91-1306-49C5-9DCB-A7500042036E}" type="sibTrans" cxnId="{661AB21C-DAE5-478B-A343-F8917776977B}">
      <dgm:prSet/>
      <dgm:spPr/>
      <dgm:t>
        <a:bodyPr/>
        <a:lstStyle/>
        <a:p>
          <a:endParaRPr lang="ru-RU"/>
        </a:p>
      </dgm:t>
    </dgm:pt>
    <dgm:pt modelId="{D3D29D48-AC83-498B-A971-01BC309F3D27}">
      <dgm:prSet custT="1"/>
      <dgm:spPr/>
      <dgm:t>
        <a:bodyPr/>
        <a:lstStyle/>
        <a:p>
          <a:r>
            <a:rPr lang="ru-RU" sz="1800" dirty="0" smtClean="0"/>
            <a:t>физкультурные занятия всех типов;</a:t>
          </a:r>
          <a:endParaRPr lang="ru-RU" sz="1800" i="0" dirty="0"/>
        </a:p>
      </dgm:t>
    </dgm:pt>
    <dgm:pt modelId="{26F53B4E-AE05-4935-9466-22344C7FD302}" type="parTrans" cxnId="{5E66E7BC-DD49-48DB-A178-CB9E08595DF8}">
      <dgm:prSet/>
      <dgm:spPr/>
      <dgm:t>
        <a:bodyPr/>
        <a:lstStyle/>
        <a:p>
          <a:endParaRPr lang="ru-RU"/>
        </a:p>
      </dgm:t>
    </dgm:pt>
    <dgm:pt modelId="{0E5F92FC-AC7A-4D53-B23A-1A00D784AEEE}" type="sibTrans" cxnId="{5E66E7BC-DD49-48DB-A178-CB9E08595DF8}">
      <dgm:prSet/>
      <dgm:spPr/>
      <dgm:t>
        <a:bodyPr/>
        <a:lstStyle/>
        <a:p>
          <a:endParaRPr lang="ru-RU"/>
        </a:p>
      </dgm:t>
    </dgm:pt>
    <dgm:pt modelId="{D05B4BE8-3B02-4802-9E08-187037DA6D04}">
      <dgm:prSet custT="1"/>
      <dgm:spPr/>
      <dgm:t>
        <a:bodyPr/>
        <a:lstStyle/>
        <a:p>
          <a:r>
            <a:rPr lang="ru-RU" sz="1800" dirty="0" smtClean="0"/>
            <a:t>оптимизация двигательного режима;</a:t>
          </a:r>
          <a:endParaRPr lang="ru-RU" sz="1800" i="0" u="none" dirty="0"/>
        </a:p>
      </dgm:t>
    </dgm:pt>
    <dgm:pt modelId="{0DE0B02E-8F21-447A-955C-D4CD86C9FB9A}" type="parTrans" cxnId="{EB15D04E-C2F4-4908-A49A-710EBFF12267}">
      <dgm:prSet/>
      <dgm:spPr/>
      <dgm:t>
        <a:bodyPr/>
        <a:lstStyle/>
        <a:p>
          <a:endParaRPr lang="ru-RU"/>
        </a:p>
      </dgm:t>
    </dgm:pt>
    <dgm:pt modelId="{B5FF00A9-149E-4A63-973C-32247306AFC0}" type="sibTrans" cxnId="{EB15D04E-C2F4-4908-A49A-710EBFF12267}">
      <dgm:prSet/>
      <dgm:spPr/>
      <dgm:t>
        <a:bodyPr/>
        <a:lstStyle/>
        <a:p>
          <a:endParaRPr lang="ru-RU"/>
        </a:p>
      </dgm:t>
    </dgm:pt>
    <dgm:pt modelId="{A49B0C5D-E288-455F-AEF9-2F196097B12F}">
      <dgm:prSet custT="1"/>
      <dgm:spPr/>
      <dgm:t>
        <a:bodyPr/>
        <a:lstStyle/>
        <a:p>
          <a:r>
            <a:rPr lang="ru-RU" sz="1800" dirty="0" smtClean="0"/>
            <a:t>различные оздоровительные режимы (</a:t>
          </a:r>
          <a:r>
            <a:rPr lang="ru-RU" sz="1800" i="1" dirty="0" smtClean="0"/>
            <a:t>адаптационный, гибкий, щадящий, по сезонам, на время каникул</a:t>
          </a:r>
          <a:r>
            <a:rPr lang="ru-RU" sz="1800" dirty="0" smtClean="0"/>
            <a:t>); </a:t>
          </a:r>
          <a:endParaRPr lang="ru-RU" sz="2000" b="0" i="0" dirty="0"/>
        </a:p>
      </dgm:t>
    </dgm:pt>
    <dgm:pt modelId="{A3AE4118-B4C4-4FD3-98ED-76FE5B0E5A7E}" type="sibTrans" cxnId="{8D80A18D-FE78-41A2-8981-AC97BDD57679}">
      <dgm:prSet/>
      <dgm:spPr/>
      <dgm:t>
        <a:bodyPr/>
        <a:lstStyle/>
        <a:p>
          <a:endParaRPr lang="ru-RU"/>
        </a:p>
      </dgm:t>
    </dgm:pt>
    <dgm:pt modelId="{5D9A0559-F2A7-4949-AD52-549DE3B57E54}" type="parTrans" cxnId="{8D80A18D-FE78-41A2-8981-AC97BDD57679}">
      <dgm:prSet/>
      <dgm:spPr/>
      <dgm:t>
        <a:bodyPr/>
        <a:lstStyle/>
        <a:p>
          <a:endParaRPr lang="ru-RU"/>
        </a:p>
      </dgm:t>
    </dgm:pt>
    <dgm:pt modelId="{CA07916C-B027-4AE7-AABD-512EA71CC09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A189C83-28FE-4C30-AD75-A6B77D14FC56}" type="sibTrans" cxnId="{FA1BD81F-28F4-4E1E-A26A-E0321F7CBF31}">
      <dgm:prSet/>
      <dgm:spPr/>
      <dgm:t>
        <a:bodyPr/>
        <a:lstStyle/>
        <a:p>
          <a:endParaRPr lang="ru-RU"/>
        </a:p>
      </dgm:t>
    </dgm:pt>
    <dgm:pt modelId="{5A8E6D41-DAA8-4DAB-AEEE-BF1E4FF4FAB5}" type="parTrans" cxnId="{FA1BD81F-28F4-4E1E-A26A-E0321F7CBF31}">
      <dgm:prSet/>
      <dgm:spPr/>
      <dgm:t>
        <a:bodyPr/>
        <a:lstStyle/>
        <a:p>
          <a:endParaRPr lang="ru-RU"/>
        </a:p>
      </dgm:t>
    </dgm:pt>
    <dgm:pt modelId="{AFE1EA59-5B85-49F1-8D77-BB85121B03FD}">
      <dgm:prSet custT="1"/>
      <dgm:spPr/>
      <dgm:t>
        <a:bodyPr/>
        <a:lstStyle/>
        <a:p>
          <a:r>
            <a:rPr lang="ru-RU" sz="1800" dirty="0" smtClean="0"/>
            <a:t>комплекс мероприятий по сохранению физического и психологического здоровья педагогов.</a:t>
          </a:r>
          <a:endParaRPr lang="ru-RU" sz="1800" dirty="0"/>
        </a:p>
      </dgm:t>
    </dgm:pt>
    <dgm:pt modelId="{C8BB6231-E863-47E0-89E9-FE25E54CFF49}" type="parTrans" cxnId="{F5930881-BBD2-4C74-9B08-FF1DFA27C9AF}">
      <dgm:prSet/>
      <dgm:spPr/>
      <dgm:t>
        <a:bodyPr/>
        <a:lstStyle/>
        <a:p>
          <a:endParaRPr lang="ru-RU"/>
        </a:p>
      </dgm:t>
    </dgm:pt>
    <dgm:pt modelId="{2C8DBB4E-0C0A-4219-A3B6-59A3CBA0531B}" type="sibTrans" cxnId="{F5930881-BBD2-4C74-9B08-FF1DFA27C9AF}">
      <dgm:prSet/>
      <dgm:spPr/>
      <dgm:t>
        <a:bodyPr/>
        <a:lstStyle/>
        <a:p>
          <a:endParaRPr lang="ru-RU"/>
        </a:p>
      </dgm:t>
    </dgm:pt>
    <dgm:pt modelId="{7B2F57B3-037B-4421-826F-9129A0B3A32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4FA06"/>
        </a:solidFill>
      </dgm:spPr>
      <dgm:t>
        <a:bodyPr/>
        <a:lstStyle/>
        <a:p>
          <a:endParaRPr lang="ru-RU" sz="2200" i="0" u="none" dirty="0"/>
        </a:p>
      </dgm:t>
    </dgm:pt>
    <dgm:pt modelId="{1CF8BBC2-0745-45DD-90B6-F65B4E565D3E}" type="parTrans" cxnId="{52B5B6BE-E7C2-4D6C-B781-0E122623E169}">
      <dgm:prSet/>
      <dgm:spPr/>
      <dgm:t>
        <a:bodyPr/>
        <a:lstStyle/>
        <a:p>
          <a:endParaRPr lang="ru-RU"/>
        </a:p>
      </dgm:t>
    </dgm:pt>
    <dgm:pt modelId="{F78AF639-38E7-4E9F-BC44-C4D4790BCC06}" type="sibTrans" cxnId="{52B5B6BE-E7C2-4D6C-B781-0E122623E169}">
      <dgm:prSet/>
      <dgm:spPr/>
      <dgm:t>
        <a:bodyPr/>
        <a:lstStyle/>
        <a:p>
          <a:endParaRPr lang="ru-RU"/>
        </a:p>
      </dgm:t>
    </dgm:pt>
    <dgm:pt modelId="{D04DDCED-8A82-4E8C-B0C4-236B9F3E62F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4FA06"/>
        </a:solidFill>
      </dgm:spPr>
      <dgm:t>
        <a:bodyPr/>
        <a:lstStyle/>
        <a:p>
          <a:endParaRPr lang="ru-RU" sz="2200" i="0" u="none" dirty="0"/>
        </a:p>
      </dgm:t>
    </dgm:pt>
    <dgm:pt modelId="{DC2E145D-5EB5-42B2-AF23-89472C4162B8}" type="parTrans" cxnId="{B9432176-A8F7-44B9-A3B6-DB62054F316B}">
      <dgm:prSet/>
      <dgm:spPr/>
      <dgm:t>
        <a:bodyPr/>
        <a:lstStyle/>
        <a:p>
          <a:endParaRPr lang="ru-RU"/>
        </a:p>
      </dgm:t>
    </dgm:pt>
    <dgm:pt modelId="{6CD74637-CD0B-4D76-AE77-37BC9921CABE}" type="sibTrans" cxnId="{B9432176-A8F7-44B9-A3B6-DB62054F316B}">
      <dgm:prSet/>
      <dgm:spPr/>
      <dgm:t>
        <a:bodyPr/>
        <a:lstStyle/>
        <a:p>
          <a:endParaRPr lang="ru-RU"/>
        </a:p>
      </dgm:t>
    </dgm:pt>
    <dgm:pt modelId="{6BDB4C55-F02A-420F-99CD-A5E0AE0E8892}">
      <dgm:prSet custT="1"/>
      <dgm:spPr/>
      <dgm:t>
        <a:bodyPr/>
        <a:lstStyle/>
        <a:p>
          <a:r>
            <a:rPr lang="ru-RU" sz="1800" dirty="0" smtClean="0"/>
            <a:t>организация рационального питания; </a:t>
          </a:r>
          <a:endParaRPr lang="ru-RU" sz="1800" dirty="0"/>
        </a:p>
      </dgm:t>
    </dgm:pt>
    <dgm:pt modelId="{E42E99B3-325E-41E9-BE29-01F3BDD825CB}" type="parTrans" cxnId="{6106D46D-C4E7-4DAF-9A73-25409A1092CC}">
      <dgm:prSet/>
      <dgm:spPr/>
      <dgm:t>
        <a:bodyPr/>
        <a:lstStyle/>
        <a:p>
          <a:endParaRPr lang="ru-RU"/>
        </a:p>
      </dgm:t>
    </dgm:pt>
    <dgm:pt modelId="{69EE45E7-FB3B-4D63-85CD-69EE7772ED8E}" type="sibTrans" cxnId="{6106D46D-C4E7-4DAF-9A73-25409A1092CC}">
      <dgm:prSet/>
      <dgm:spPr/>
      <dgm:t>
        <a:bodyPr/>
        <a:lstStyle/>
        <a:p>
          <a:endParaRPr lang="ru-RU"/>
        </a:p>
      </dgm:t>
    </dgm:pt>
    <dgm:pt modelId="{7721D56A-C85C-4B48-8448-7CEC32E28376}">
      <dgm:prSet custT="1"/>
      <dgm:spPr/>
      <dgm:t>
        <a:bodyPr/>
        <a:lstStyle/>
        <a:p>
          <a:r>
            <a:rPr lang="ru-RU" sz="1800" dirty="0" smtClean="0"/>
            <a:t>соблюдение требований </a:t>
          </a:r>
          <a:r>
            <a:rPr lang="ru-RU" sz="1800" dirty="0" err="1" smtClean="0"/>
            <a:t>СанПиНа</a:t>
          </a:r>
          <a:r>
            <a:rPr lang="ru-RU" sz="1800" dirty="0" smtClean="0"/>
            <a:t> к организации педагогического процесса;</a:t>
          </a:r>
          <a:endParaRPr lang="ru-RU" sz="1800" dirty="0"/>
        </a:p>
      </dgm:t>
    </dgm:pt>
    <dgm:pt modelId="{2BF6B57C-00F0-4837-96A6-256317BD4BAC}" type="parTrans" cxnId="{9712883E-C13F-4F43-AF9E-DBE152DE811C}">
      <dgm:prSet/>
      <dgm:spPr/>
      <dgm:t>
        <a:bodyPr/>
        <a:lstStyle/>
        <a:p>
          <a:endParaRPr lang="ru-RU"/>
        </a:p>
      </dgm:t>
    </dgm:pt>
    <dgm:pt modelId="{90A6EA9B-ECDF-45A5-95C9-FFEA4125051F}" type="sibTrans" cxnId="{9712883E-C13F-4F43-AF9E-DBE152DE811C}">
      <dgm:prSet/>
      <dgm:spPr/>
      <dgm:t>
        <a:bodyPr/>
        <a:lstStyle/>
        <a:p>
          <a:endParaRPr lang="ru-RU"/>
        </a:p>
      </dgm:t>
    </dgm:pt>
    <dgm:pt modelId="{CD9F8168-8D94-48C8-9306-CCF3935715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F0A38C3-F881-4F8A-B3E3-6ADC8E3EF238}" type="parTrans" cxnId="{6B650514-D12D-4F0D-AE95-F4A193E5562D}">
      <dgm:prSet/>
      <dgm:spPr/>
      <dgm:t>
        <a:bodyPr/>
        <a:lstStyle/>
        <a:p>
          <a:endParaRPr lang="ru-RU"/>
        </a:p>
      </dgm:t>
    </dgm:pt>
    <dgm:pt modelId="{8E75012D-EE2D-40F5-A9F5-814A567E9573}" type="sibTrans" cxnId="{6B650514-D12D-4F0D-AE95-F4A193E5562D}">
      <dgm:prSet/>
      <dgm:spPr/>
      <dgm:t>
        <a:bodyPr/>
        <a:lstStyle/>
        <a:p>
          <a:endParaRPr lang="ru-RU"/>
        </a:p>
      </dgm:t>
    </dgm:pt>
    <dgm:pt modelId="{A7EDBD5A-AF18-4180-B89C-20508FAFCC8A}">
      <dgm:prSet custT="1"/>
      <dgm:spPr/>
      <dgm:t>
        <a:bodyPr/>
        <a:lstStyle/>
        <a:p>
          <a:r>
            <a:rPr lang="ru-RU" sz="1800" dirty="0" smtClean="0"/>
            <a:t>медико-профилактическая работа с детьми и родителями;</a:t>
          </a:r>
          <a:endParaRPr lang="ru-RU" sz="1800" dirty="0"/>
        </a:p>
      </dgm:t>
    </dgm:pt>
    <dgm:pt modelId="{F185C857-41A3-4436-9699-3A4CEF8FC377}" type="parTrans" cxnId="{A959CF9F-629F-41C9-A2C6-9BFD8299B02A}">
      <dgm:prSet/>
      <dgm:spPr/>
      <dgm:t>
        <a:bodyPr/>
        <a:lstStyle/>
        <a:p>
          <a:endParaRPr lang="ru-RU"/>
        </a:p>
      </dgm:t>
    </dgm:pt>
    <dgm:pt modelId="{60221930-87B0-4961-9015-330A08588D26}" type="sibTrans" cxnId="{A959CF9F-629F-41C9-A2C6-9BFD8299B02A}">
      <dgm:prSet/>
      <dgm:spPr/>
      <dgm:t>
        <a:bodyPr/>
        <a:lstStyle/>
        <a:p>
          <a:endParaRPr lang="ru-RU"/>
        </a:p>
      </dgm:t>
    </dgm:pt>
    <dgm:pt modelId="{4DC356D9-00C9-4B5D-984B-EF2C07B83AE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2200" i="0" u="none" dirty="0"/>
        </a:p>
      </dgm:t>
    </dgm:pt>
    <dgm:pt modelId="{BAF4211C-B3D2-4C52-8C29-8F0E252E55CA}" type="sibTrans" cxnId="{896445CE-AF30-4B50-848B-19C9B43F45C2}">
      <dgm:prSet/>
      <dgm:spPr/>
      <dgm:t>
        <a:bodyPr/>
        <a:lstStyle/>
        <a:p>
          <a:endParaRPr lang="ru-RU"/>
        </a:p>
      </dgm:t>
    </dgm:pt>
    <dgm:pt modelId="{E668781B-F6DE-45FE-A264-DA8DBB47DAFE}" type="parTrans" cxnId="{896445CE-AF30-4B50-848B-19C9B43F45C2}">
      <dgm:prSet/>
      <dgm:spPr/>
      <dgm:t>
        <a:bodyPr/>
        <a:lstStyle/>
        <a:p>
          <a:endParaRPr lang="ru-RU"/>
        </a:p>
      </dgm:t>
    </dgm:pt>
    <dgm:pt modelId="{177544E9-E11B-42E4-8C25-CD826297E482}" type="pres">
      <dgm:prSet presAssocID="{CBE53673-4BE0-4509-865A-0A5B5A210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72EDF-06F5-4C30-9F36-F0F58008FA34}" type="pres">
      <dgm:prSet presAssocID="{788EDB93-9A1C-48AD-AD4A-A4F23BD5982C}" presName="composite" presStyleCnt="0"/>
      <dgm:spPr/>
    </dgm:pt>
    <dgm:pt modelId="{E3A60489-25B1-4AC8-A435-8B2565A0DE23}" type="pres">
      <dgm:prSet presAssocID="{788EDB93-9A1C-48AD-AD4A-A4F23BD5982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AE48D-0700-444E-94BB-317234837CED}" type="pres">
      <dgm:prSet presAssocID="{788EDB93-9A1C-48AD-AD4A-A4F23BD5982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5C43-536D-4249-9526-027023A20F94}" type="pres">
      <dgm:prSet presAssocID="{0EDE9F23-3667-4179-853E-B6FB3286BB4F}" presName="sp" presStyleCnt="0"/>
      <dgm:spPr/>
    </dgm:pt>
    <dgm:pt modelId="{841B7037-141D-44D3-997C-C4D49F5DF358}" type="pres">
      <dgm:prSet presAssocID="{4B8002AD-CEA4-4AEE-BDCC-F2C71D85E452}" presName="composite" presStyleCnt="0"/>
      <dgm:spPr/>
    </dgm:pt>
    <dgm:pt modelId="{04B621B6-8F3D-4EA9-99A2-EB8ABFDAF12E}" type="pres">
      <dgm:prSet presAssocID="{4B8002AD-CEA4-4AEE-BDCC-F2C71D85E45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2759-6CA6-49ED-A1A2-78CAC131E032}" type="pres">
      <dgm:prSet presAssocID="{4B8002AD-CEA4-4AEE-BDCC-F2C71D85E452}" presName="descendantText" presStyleLbl="alignAcc1" presStyleIdx="1" presStyleCnt="8" custScaleY="80464" custLinFactNeighborX="837" custLinFactNeighborY="-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3957-C9FC-4D4B-9707-9ACDFD0D7C74}" type="pres">
      <dgm:prSet presAssocID="{BB28F195-2E6A-4396-B470-CEE345C618A2}" presName="sp" presStyleCnt="0"/>
      <dgm:spPr/>
    </dgm:pt>
    <dgm:pt modelId="{FDAC02CC-4F19-4FD2-819F-92244DD16162}" type="pres">
      <dgm:prSet presAssocID="{6AA5FFAF-4DB7-413E-92FB-FA05FCCE233F}" presName="composite" presStyleCnt="0"/>
      <dgm:spPr/>
    </dgm:pt>
    <dgm:pt modelId="{1F7B14E6-EC2C-4749-87EB-3914984B781F}" type="pres">
      <dgm:prSet presAssocID="{6AA5FFAF-4DB7-413E-92FB-FA05FCCE233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83F4-D4B3-4EBE-9FF8-6A1D34EC97C0}" type="pres">
      <dgm:prSet presAssocID="{6AA5FFAF-4DB7-413E-92FB-FA05FCCE233F}" presName="descendantText" presStyleLbl="alignAcc1" presStyleIdx="2" presStyleCnt="8" custScaleY="74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7BF9-8D73-4CBC-B4FA-72F4EF5BB6FE}" type="pres">
      <dgm:prSet presAssocID="{33B42C91-1306-49C5-9DCB-A7500042036E}" presName="sp" presStyleCnt="0"/>
      <dgm:spPr/>
    </dgm:pt>
    <dgm:pt modelId="{9D0EE002-E805-42DF-9BFF-2ED2BD2FD80C}" type="pres">
      <dgm:prSet presAssocID="{CA07916C-B027-4AE7-AABD-512EA71CC097}" presName="composite" presStyleCnt="0"/>
      <dgm:spPr/>
    </dgm:pt>
    <dgm:pt modelId="{EE9DAF5E-857F-4DA9-97CE-2F0803BCB696}" type="pres">
      <dgm:prSet presAssocID="{CA07916C-B027-4AE7-AABD-512EA71CC09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2FED-BA10-49D9-93CC-88DD494F8E54}" type="pres">
      <dgm:prSet presAssocID="{CA07916C-B027-4AE7-AABD-512EA71CC09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541B-C1B2-436B-8628-6369F776CE33}" type="pres">
      <dgm:prSet presAssocID="{1A189C83-28FE-4C30-AD75-A6B77D14FC56}" presName="sp" presStyleCnt="0"/>
      <dgm:spPr/>
    </dgm:pt>
    <dgm:pt modelId="{691F1183-CA40-4639-BDC2-63082EFEF156}" type="pres">
      <dgm:prSet presAssocID="{7B2F57B3-037B-4421-826F-9129A0B3A32D}" presName="composite" presStyleCnt="0"/>
      <dgm:spPr/>
    </dgm:pt>
    <dgm:pt modelId="{F408059D-221E-45FF-9629-8772B595A8B8}" type="pres">
      <dgm:prSet presAssocID="{7B2F57B3-037B-4421-826F-9129A0B3A32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1E4F-9662-4581-8E5C-726858C1D93E}" type="pres">
      <dgm:prSet presAssocID="{7B2F57B3-037B-4421-826F-9129A0B3A32D}" presName="descendantText" presStyleLbl="alignAcc1" presStyleIdx="4" presStyleCnt="8" custLinFactNeighborX="572" custLinFactNeighborY="1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F885-321B-4D72-8C49-9943C21C7E5F}" type="pres">
      <dgm:prSet presAssocID="{F78AF639-38E7-4E9F-BC44-C4D4790BCC06}" presName="sp" presStyleCnt="0"/>
      <dgm:spPr/>
    </dgm:pt>
    <dgm:pt modelId="{2E52020E-C97B-470E-951F-6790BCDCD30E}" type="pres">
      <dgm:prSet presAssocID="{CD9F8168-8D94-48C8-9306-CCF393571533}" presName="composite" presStyleCnt="0"/>
      <dgm:spPr/>
    </dgm:pt>
    <dgm:pt modelId="{40B82A4B-50F1-42CC-9189-8B2AD1467B61}" type="pres">
      <dgm:prSet presAssocID="{CD9F8168-8D94-48C8-9306-CCF39357153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EEE-4837-4155-B1BF-BF116801C462}" type="pres">
      <dgm:prSet presAssocID="{CD9F8168-8D94-48C8-9306-CCF39357153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25FFA-C7D0-4626-8E40-ADF97ACF20B5}" type="pres">
      <dgm:prSet presAssocID="{8E75012D-EE2D-40F5-A9F5-814A567E9573}" presName="sp" presStyleCnt="0"/>
      <dgm:spPr/>
    </dgm:pt>
    <dgm:pt modelId="{ADB203C3-A664-49DC-A8E8-2CAA237227D8}" type="pres">
      <dgm:prSet presAssocID="{D04DDCED-8A82-4E8C-B0C4-236B9F3E62F2}" presName="composite" presStyleCnt="0"/>
      <dgm:spPr/>
    </dgm:pt>
    <dgm:pt modelId="{46041706-9F0A-4D20-9D5A-958C28696E62}" type="pres">
      <dgm:prSet presAssocID="{D04DDCED-8A82-4E8C-B0C4-236B9F3E62F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BCE6-80CC-4F35-B008-E1782F8E5F13}" type="pres">
      <dgm:prSet presAssocID="{D04DDCED-8A82-4E8C-B0C4-236B9F3E62F2}" presName="descendantText" presStyleLbl="alignAcc1" presStyleIdx="6" presStyleCnt="8" custScaleY="14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CE240-A2A1-4A18-A577-D09441034C56}" type="pres">
      <dgm:prSet presAssocID="{6CD74637-CD0B-4D76-AE77-37BC9921CABE}" presName="sp" presStyleCnt="0"/>
      <dgm:spPr/>
    </dgm:pt>
    <dgm:pt modelId="{4378BB8B-1A8E-46BE-B5FD-D3037EAE8DBA}" type="pres">
      <dgm:prSet presAssocID="{4DC356D9-00C9-4B5D-984B-EF2C07B83AE3}" presName="composite" presStyleCnt="0"/>
      <dgm:spPr/>
    </dgm:pt>
    <dgm:pt modelId="{8C0CF62E-9027-4BF4-82FF-0EDF74B97E87}" type="pres">
      <dgm:prSet presAssocID="{4DC356D9-00C9-4B5D-984B-EF2C07B83AE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A00C-CDD8-4DEA-9EBE-2415B8220A37}" type="pres">
      <dgm:prSet presAssocID="{4DC356D9-00C9-4B5D-984B-EF2C07B83AE3}" presName="descendantText" presStyleLbl="alignAcc1" presStyleIdx="7" presStyleCnt="8" custScaleY="14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C3AEC-5FCB-43CB-BF24-43CE63CDA94A}" type="presOf" srcId="{A7EDBD5A-AF18-4180-B89C-20508FAFCC8A}" destId="{45CE2EEE-4837-4155-B1BF-BF116801C462}" srcOrd="0" destOrd="0" presId="urn:microsoft.com/office/officeart/2005/8/layout/chevron2"/>
    <dgm:cxn modelId="{9DC4BA7A-0115-4DD7-9338-BC5F0DAC7360}" srcId="{CA07916C-B027-4AE7-AABD-512EA71CC097}" destId="{BE73927E-1AD1-4C63-B754-E2B14B437C44}" srcOrd="0" destOrd="0" parTransId="{A7DAFCF0-98F2-42B0-B91F-8DA1B24C3200}" sibTransId="{00EA6DFC-7E89-4883-9E6F-206435494667}"/>
    <dgm:cxn modelId="{9D5E43E9-672D-4AA7-8E1C-97A75FA3582E}" type="presOf" srcId="{D3D29D48-AC83-498B-A971-01BC309F3D27}" destId="{5FF02759-6CA6-49ED-A1A2-78CAC131E032}" srcOrd="0" destOrd="0" presId="urn:microsoft.com/office/officeart/2005/8/layout/chevron2"/>
    <dgm:cxn modelId="{FA1BD81F-28F4-4E1E-A26A-E0321F7CBF31}" srcId="{CBE53673-4BE0-4509-865A-0A5B5A210A0C}" destId="{CA07916C-B027-4AE7-AABD-512EA71CC097}" srcOrd="3" destOrd="0" parTransId="{5A8E6D41-DAA8-4DAB-AEEE-BF1E4FF4FAB5}" sibTransId="{1A189C83-28FE-4C30-AD75-A6B77D14FC56}"/>
    <dgm:cxn modelId="{896445CE-AF30-4B50-848B-19C9B43F45C2}" srcId="{CBE53673-4BE0-4509-865A-0A5B5A210A0C}" destId="{4DC356D9-00C9-4B5D-984B-EF2C07B83AE3}" srcOrd="7" destOrd="0" parTransId="{E668781B-F6DE-45FE-A264-DA8DBB47DAFE}" sibTransId="{BAF4211C-B3D2-4C52-8C29-8F0E252E55CA}"/>
    <dgm:cxn modelId="{03EB264B-AE44-4EB3-84CC-91006287B4E3}" type="presOf" srcId="{CA07916C-B027-4AE7-AABD-512EA71CC097}" destId="{EE9DAF5E-857F-4DA9-97CE-2F0803BCB696}" srcOrd="0" destOrd="0" presId="urn:microsoft.com/office/officeart/2005/8/layout/chevron2"/>
    <dgm:cxn modelId="{B9432176-A8F7-44B9-A3B6-DB62054F316B}" srcId="{CBE53673-4BE0-4509-865A-0A5B5A210A0C}" destId="{D04DDCED-8A82-4E8C-B0C4-236B9F3E62F2}" srcOrd="6" destOrd="0" parTransId="{DC2E145D-5EB5-42B2-AF23-89472C4162B8}" sibTransId="{6CD74637-CD0B-4D76-AE77-37BC9921CABE}"/>
    <dgm:cxn modelId="{21E91AB9-2FA0-43C5-B568-9D2B6F06D531}" type="presOf" srcId="{4B8002AD-CEA4-4AEE-BDCC-F2C71D85E452}" destId="{04B621B6-8F3D-4EA9-99A2-EB8ABFDAF12E}" srcOrd="0" destOrd="0" presId="urn:microsoft.com/office/officeart/2005/8/layout/chevron2"/>
    <dgm:cxn modelId="{72715475-B7B1-4649-A98A-0CDC7F36703A}" type="presOf" srcId="{7B2F57B3-037B-4421-826F-9129A0B3A32D}" destId="{F408059D-221E-45FF-9629-8772B595A8B8}" srcOrd="0" destOrd="0" presId="urn:microsoft.com/office/officeart/2005/8/layout/chevron2"/>
    <dgm:cxn modelId="{6B650514-D12D-4F0D-AE95-F4A193E5562D}" srcId="{CBE53673-4BE0-4509-865A-0A5B5A210A0C}" destId="{CD9F8168-8D94-48C8-9306-CCF393571533}" srcOrd="5" destOrd="0" parTransId="{BF0A38C3-F881-4F8A-B3E3-6ADC8E3EF238}" sibTransId="{8E75012D-EE2D-40F5-A9F5-814A567E9573}"/>
    <dgm:cxn modelId="{00729449-C869-4B95-9BF6-BC2A78F855DE}" type="presOf" srcId="{AFE1EA59-5B85-49F1-8D77-BB85121B03FD}" destId="{F127A00C-CDD8-4DEA-9EBE-2415B8220A37}" srcOrd="0" destOrd="0" presId="urn:microsoft.com/office/officeart/2005/8/layout/chevron2"/>
    <dgm:cxn modelId="{8D80A18D-FE78-41A2-8981-AC97BDD57679}" srcId="{788EDB93-9A1C-48AD-AD4A-A4F23BD5982C}" destId="{A49B0C5D-E288-455F-AEF9-2F196097B12F}" srcOrd="0" destOrd="0" parTransId="{5D9A0559-F2A7-4949-AD52-549DE3B57E54}" sibTransId="{A3AE4118-B4C4-4FD3-98ED-76FE5B0E5A7E}"/>
    <dgm:cxn modelId="{044762CD-D48A-4296-AAF5-E20D271F3259}" type="presOf" srcId="{CD9F8168-8D94-48C8-9306-CCF393571533}" destId="{40B82A4B-50F1-42CC-9189-8B2AD1467B61}" srcOrd="0" destOrd="0" presId="urn:microsoft.com/office/officeart/2005/8/layout/chevron2"/>
    <dgm:cxn modelId="{62B4BDEA-3CC2-4BE7-8075-1593B5C127CB}" srcId="{CBE53673-4BE0-4509-865A-0A5B5A210A0C}" destId="{4B8002AD-CEA4-4AEE-BDCC-F2C71D85E452}" srcOrd="1" destOrd="0" parTransId="{1D5617DB-4540-49AA-AB78-12C0147D3A9E}" sibTransId="{BB28F195-2E6A-4396-B470-CEE345C618A2}"/>
    <dgm:cxn modelId="{B2287BEE-C557-44A6-8AE4-6CFA8287D94A}" type="presOf" srcId="{788EDB93-9A1C-48AD-AD4A-A4F23BD5982C}" destId="{E3A60489-25B1-4AC8-A435-8B2565A0DE23}" srcOrd="0" destOrd="0" presId="urn:microsoft.com/office/officeart/2005/8/layout/chevron2"/>
    <dgm:cxn modelId="{A959CF9F-629F-41C9-A2C6-9BFD8299B02A}" srcId="{CD9F8168-8D94-48C8-9306-CCF393571533}" destId="{A7EDBD5A-AF18-4180-B89C-20508FAFCC8A}" srcOrd="0" destOrd="0" parTransId="{F185C857-41A3-4436-9699-3A4CEF8FC377}" sibTransId="{60221930-87B0-4961-9015-330A08588D26}"/>
    <dgm:cxn modelId="{11956B01-369A-4B09-973F-214B3197738F}" type="presOf" srcId="{D05B4BE8-3B02-4802-9E08-187037DA6D04}" destId="{7A6D83F4-D4B3-4EBE-9FF8-6A1D34EC97C0}" srcOrd="0" destOrd="0" presId="urn:microsoft.com/office/officeart/2005/8/layout/chevron2"/>
    <dgm:cxn modelId="{661AB21C-DAE5-478B-A343-F8917776977B}" srcId="{CBE53673-4BE0-4509-865A-0A5B5A210A0C}" destId="{6AA5FFAF-4DB7-413E-92FB-FA05FCCE233F}" srcOrd="2" destOrd="0" parTransId="{704F4D64-693A-4817-A4F1-B542524981E5}" sibTransId="{33B42C91-1306-49C5-9DCB-A7500042036E}"/>
    <dgm:cxn modelId="{EB15D04E-C2F4-4908-A49A-710EBFF12267}" srcId="{6AA5FFAF-4DB7-413E-92FB-FA05FCCE233F}" destId="{D05B4BE8-3B02-4802-9E08-187037DA6D04}" srcOrd="0" destOrd="0" parTransId="{0DE0B02E-8F21-447A-955C-D4CD86C9FB9A}" sibTransId="{B5FF00A9-149E-4A63-973C-32247306AFC0}"/>
    <dgm:cxn modelId="{C04AD91D-F444-4CC5-9CBA-944158BAB046}" type="presOf" srcId="{4DC356D9-00C9-4B5D-984B-EF2C07B83AE3}" destId="{8C0CF62E-9027-4BF4-82FF-0EDF74B97E87}" srcOrd="0" destOrd="0" presId="urn:microsoft.com/office/officeart/2005/8/layout/chevron2"/>
    <dgm:cxn modelId="{52B5B6BE-E7C2-4D6C-B781-0E122623E169}" srcId="{CBE53673-4BE0-4509-865A-0A5B5A210A0C}" destId="{7B2F57B3-037B-4421-826F-9129A0B3A32D}" srcOrd="4" destOrd="0" parTransId="{1CF8BBC2-0745-45DD-90B6-F65B4E565D3E}" sibTransId="{F78AF639-38E7-4E9F-BC44-C4D4790BCC06}"/>
    <dgm:cxn modelId="{A4143B33-5BDB-4B5A-9AAF-BB5E3CE71273}" type="presOf" srcId="{6BDB4C55-F02A-420F-99CD-A5E0AE0E8892}" destId="{930B1E4F-9662-4581-8E5C-726858C1D93E}" srcOrd="0" destOrd="0" presId="urn:microsoft.com/office/officeart/2005/8/layout/chevron2"/>
    <dgm:cxn modelId="{9712883E-C13F-4F43-AF9E-DBE152DE811C}" srcId="{D04DDCED-8A82-4E8C-B0C4-236B9F3E62F2}" destId="{7721D56A-C85C-4B48-8448-7CEC32E28376}" srcOrd="0" destOrd="0" parTransId="{2BF6B57C-00F0-4837-96A6-256317BD4BAC}" sibTransId="{90A6EA9B-ECDF-45A5-95C9-FFEA4125051F}"/>
    <dgm:cxn modelId="{5E66E7BC-DD49-48DB-A178-CB9E08595DF8}" srcId="{4B8002AD-CEA4-4AEE-BDCC-F2C71D85E452}" destId="{D3D29D48-AC83-498B-A971-01BC309F3D27}" srcOrd="0" destOrd="0" parTransId="{26F53B4E-AE05-4935-9466-22344C7FD302}" sibTransId="{0E5F92FC-AC7A-4D53-B23A-1A00D784AEEE}"/>
    <dgm:cxn modelId="{F25DD0BD-8F4A-4974-9943-A114EE394371}" type="presOf" srcId="{A49B0C5D-E288-455F-AEF9-2F196097B12F}" destId="{F9DAE48D-0700-444E-94BB-317234837CED}" srcOrd="0" destOrd="0" presId="urn:microsoft.com/office/officeart/2005/8/layout/chevron2"/>
    <dgm:cxn modelId="{EAE59872-ECE0-4356-B352-035C39EF61DB}" type="presOf" srcId="{7721D56A-C85C-4B48-8448-7CEC32E28376}" destId="{E5D5BCE6-80CC-4F35-B008-E1782F8E5F13}" srcOrd="0" destOrd="0" presId="urn:microsoft.com/office/officeart/2005/8/layout/chevron2"/>
    <dgm:cxn modelId="{FB94D58A-CD5A-48AF-8D72-D4BB058F4BC1}" type="presOf" srcId="{6AA5FFAF-4DB7-413E-92FB-FA05FCCE233F}" destId="{1F7B14E6-EC2C-4749-87EB-3914984B781F}" srcOrd="0" destOrd="0" presId="urn:microsoft.com/office/officeart/2005/8/layout/chevron2"/>
    <dgm:cxn modelId="{F5930881-BBD2-4C74-9B08-FF1DFA27C9AF}" srcId="{4DC356D9-00C9-4B5D-984B-EF2C07B83AE3}" destId="{AFE1EA59-5B85-49F1-8D77-BB85121B03FD}" srcOrd="0" destOrd="0" parTransId="{C8BB6231-E863-47E0-89E9-FE25E54CFF49}" sibTransId="{2C8DBB4E-0C0A-4219-A3B6-59A3CBA0531B}"/>
    <dgm:cxn modelId="{6D5DE4CA-00ED-4968-A995-37C90EBDB803}" srcId="{CBE53673-4BE0-4509-865A-0A5B5A210A0C}" destId="{788EDB93-9A1C-48AD-AD4A-A4F23BD5982C}" srcOrd="0" destOrd="0" parTransId="{0C6E3AAE-742D-4198-A47F-8F2DB180102B}" sibTransId="{0EDE9F23-3667-4179-853E-B6FB3286BB4F}"/>
    <dgm:cxn modelId="{6106D46D-C4E7-4DAF-9A73-25409A1092CC}" srcId="{7B2F57B3-037B-4421-826F-9129A0B3A32D}" destId="{6BDB4C55-F02A-420F-99CD-A5E0AE0E8892}" srcOrd="0" destOrd="0" parTransId="{E42E99B3-325E-41E9-BE29-01F3BDD825CB}" sibTransId="{69EE45E7-FB3B-4D63-85CD-69EE7772ED8E}"/>
    <dgm:cxn modelId="{E27E368A-F68F-4DA7-A648-9E56E1E76554}" type="presOf" srcId="{CBE53673-4BE0-4509-865A-0A5B5A210A0C}" destId="{177544E9-E11B-42E4-8C25-CD826297E482}" srcOrd="0" destOrd="0" presId="urn:microsoft.com/office/officeart/2005/8/layout/chevron2"/>
    <dgm:cxn modelId="{2F0C1686-283A-48D8-995C-E6A662ED8FEB}" type="presOf" srcId="{D04DDCED-8A82-4E8C-B0C4-236B9F3E62F2}" destId="{46041706-9F0A-4D20-9D5A-958C28696E62}" srcOrd="0" destOrd="0" presId="urn:microsoft.com/office/officeart/2005/8/layout/chevron2"/>
    <dgm:cxn modelId="{676CE0A2-DBD0-4B07-9007-7D214C6112BD}" type="presOf" srcId="{BE73927E-1AD1-4C63-B754-E2B14B437C44}" destId="{26662FED-BA10-49D9-93CC-88DD494F8E54}" srcOrd="0" destOrd="0" presId="urn:microsoft.com/office/officeart/2005/8/layout/chevron2"/>
    <dgm:cxn modelId="{ECE8A7B3-4DD1-44E4-B135-615E2A1EC9AD}" type="presParOf" srcId="{177544E9-E11B-42E4-8C25-CD826297E482}" destId="{92472EDF-06F5-4C30-9F36-F0F58008FA34}" srcOrd="0" destOrd="0" presId="urn:microsoft.com/office/officeart/2005/8/layout/chevron2"/>
    <dgm:cxn modelId="{8971F0D7-9685-45B9-9BB3-320CF8ADDEAB}" type="presParOf" srcId="{92472EDF-06F5-4C30-9F36-F0F58008FA34}" destId="{E3A60489-25B1-4AC8-A435-8B2565A0DE23}" srcOrd="0" destOrd="0" presId="urn:microsoft.com/office/officeart/2005/8/layout/chevron2"/>
    <dgm:cxn modelId="{95ADC09F-F0D8-4819-A16E-7C59C2736165}" type="presParOf" srcId="{92472EDF-06F5-4C30-9F36-F0F58008FA34}" destId="{F9DAE48D-0700-444E-94BB-317234837CED}" srcOrd="1" destOrd="0" presId="urn:microsoft.com/office/officeart/2005/8/layout/chevron2"/>
    <dgm:cxn modelId="{E457C0BF-B923-4006-A3A9-D47B6F3CD4FC}" type="presParOf" srcId="{177544E9-E11B-42E4-8C25-CD826297E482}" destId="{F0F45C43-536D-4249-9526-027023A20F94}" srcOrd="1" destOrd="0" presId="urn:microsoft.com/office/officeart/2005/8/layout/chevron2"/>
    <dgm:cxn modelId="{A149FAA3-6282-4DF1-80AF-FD0021259298}" type="presParOf" srcId="{177544E9-E11B-42E4-8C25-CD826297E482}" destId="{841B7037-141D-44D3-997C-C4D49F5DF358}" srcOrd="2" destOrd="0" presId="urn:microsoft.com/office/officeart/2005/8/layout/chevron2"/>
    <dgm:cxn modelId="{C1E9D7DB-6889-410D-9EEA-63A17269EBD6}" type="presParOf" srcId="{841B7037-141D-44D3-997C-C4D49F5DF358}" destId="{04B621B6-8F3D-4EA9-99A2-EB8ABFDAF12E}" srcOrd="0" destOrd="0" presId="urn:microsoft.com/office/officeart/2005/8/layout/chevron2"/>
    <dgm:cxn modelId="{DEAC5DCA-05B4-45FB-84CC-91F127EA1374}" type="presParOf" srcId="{841B7037-141D-44D3-997C-C4D49F5DF358}" destId="{5FF02759-6CA6-49ED-A1A2-78CAC131E032}" srcOrd="1" destOrd="0" presId="urn:microsoft.com/office/officeart/2005/8/layout/chevron2"/>
    <dgm:cxn modelId="{0EF5C001-B3D4-4025-AFDC-253E86AFF8E3}" type="presParOf" srcId="{177544E9-E11B-42E4-8C25-CD826297E482}" destId="{ADB63957-C9FC-4D4B-9707-9ACDFD0D7C74}" srcOrd="3" destOrd="0" presId="urn:microsoft.com/office/officeart/2005/8/layout/chevron2"/>
    <dgm:cxn modelId="{C191A2D5-B531-4D3D-A441-CF112485F73E}" type="presParOf" srcId="{177544E9-E11B-42E4-8C25-CD826297E482}" destId="{FDAC02CC-4F19-4FD2-819F-92244DD16162}" srcOrd="4" destOrd="0" presId="urn:microsoft.com/office/officeart/2005/8/layout/chevron2"/>
    <dgm:cxn modelId="{F9E4528F-BAB6-4F7B-857E-8617B392CE86}" type="presParOf" srcId="{FDAC02CC-4F19-4FD2-819F-92244DD16162}" destId="{1F7B14E6-EC2C-4749-87EB-3914984B781F}" srcOrd="0" destOrd="0" presId="urn:microsoft.com/office/officeart/2005/8/layout/chevron2"/>
    <dgm:cxn modelId="{30FF0C05-36B4-47F2-8DD7-A85E680AB6F2}" type="presParOf" srcId="{FDAC02CC-4F19-4FD2-819F-92244DD16162}" destId="{7A6D83F4-D4B3-4EBE-9FF8-6A1D34EC97C0}" srcOrd="1" destOrd="0" presId="urn:microsoft.com/office/officeart/2005/8/layout/chevron2"/>
    <dgm:cxn modelId="{C740F9A2-F4DF-4FC6-8FA1-0BB854B55CA2}" type="presParOf" srcId="{177544E9-E11B-42E4-8C25-CD826297E482}" destId="{F8FE7BF9-8D73-4CBC-B4FA-72F4EF5BB6FE}" srcOrd="5" destOrd="0" presId="urn:microsoft.com/office/officeart/2005/8/layout/chevron2"/>
    <dgm:cxn modelId="{A28790FC-2661-4D5E-8859-78D5FCB6FFDE}" type="presParOf" srcId="{177544E9-E11B-42E4-8C25-CD826297E482}" destId="{9D0EE002-E805-42DF-9BFF-2ED2BD2FD80C}" srcOrd="6" destOrd="0" presId="urn:microsoft.com/office/officeart/2005/8/layout/chevron2"/>
    <dgm:cxn modelId="{25FAA431-0260-420B-A304-33A08DCF1602}" type="presParOf" srcId="{9D0EE002-E805-42DF-9BFF-2ED2BD2FD80C}" destId="{EE9DAF5E-857F-4DA9-97CE-2F0803BCB696}" srcOrd="0" destOrd="0" presId="urn:microsoft.com/office/officeart/2005/8/layout/chevron2"/>
    <dgm:cxn modelId="{67C8417B-D1A8-45CD-AC5C-AB720EB5FAF1}" type="presParOf" srcId="{9D0EE002-E805-42DF-9BFF-2ED2BD2FD80C}" destId="{26662FED-BA10-49D9-93CC-88DD494F8E54}" srcOrd="1" destOrd="0" presId="urn:microsoft.com/office/officeart/2005/8/layout/chevron2"/>
    <dgm:cxn modelId="{928ED615-BE3A-40BF-96CF-F63908FF4825}" type="presParOf" srcId="{177544E9-E11B-42E4-8C25-CD826297E482}" destId="{DFB5541B-C1B2-436B-8628-6369F776CE33}" srcOrd="7" destOrd="0" presId="urn:microsoft.com/office/officeart/2005/8/layout/chevron2"/>
    <dgm:cxn modelId="{78F12A80-B7DE-432B-BA01-8A0D19DD3619}" type="presParOf" srcId="{177544E9-E11B-42E4-8C25-CD826297E482}" destId="{691F1183-CA40-4639-BDC2-63082EFEF156}" srcOrd="8" destOrd="0" presId="urn:microsoft.com/office/officeart/2005/8/layout/chevron2"/>
    <dgm:cxn modelId="{97DA22E9-505C-4177-AFCA-D3B5F6B2B178}" type="presParOf" srcId="{691F1183-CA40-4639-BDC2-63082EFEF156}" destId="{F408059D-221E-45FF-9629-8772B595A8B8}" srcOrd="0" destOrd="0" presId="urn:microsoft.com/office/officeart/2005/8/layout/chevron2"/>
    <dgm:cxn modelId="{A59C42BE-D273-4A0E-9FC6-8B51AA963B52}" type="presParOf" srcId="{691F1183-CA40-4639-BDC2-63082EFEF156}" destId="{930B1E4F-9662-4581-8E5C-726858C1D93E}" srcOrd="1" destOrd="0" presId="urn:microsoft.com/office/officeart/2005/8/layout/chevron2"/>
    <dgm:cxn modelId="{BB7B1C06-A14F-4DD7-A7DD-9ADFF3FA3B02}" type="presParOf" srcId="{177544E9-E11B-42E4-8C25-CD826297E482}" destId="{AC0EF885-321B-4D72-8C49-9943C21C7E5F}" srcOrd="9" destOrd="0" presId="urn:microsoft.com/office/officeart/2005/8/layout/chevron2"/>
    <dgm:cxn modelId="{0F4A80CB-89F5-404C-AC1B-274E8E2ACCA4}" type="presParOf" srcId="{177544E9-E11B-42E4-8C25-CD826297E482}" destId="{2E52020E-C97B-470E-951F-6790BCDCD30E}" srcOrd="10" destOrd="0" presId="urn:microsoft.com/office/officeart/2005/8/layout/chevron2"/>
    <dgm:cxn modelId="{B2438BD0-D419-409B-936E-1EEED6D047DC}" type="presParOf" srcId="{2E52020E-C97B-470E-951F-6790BCDCD30E}" destId="{40B82A4B-50F1-42CC-9189-8B2AD1467B61}" srcOrd="0" destOrd="0" presId="urn:microsoft.com/office/officeart/2005/8/layout/chevron2"/>
    <dgm:cxn modelId="{BDF2A424-ED2F-49E3-8223-5B8AAF65C835}" type="presParOf" srcId="{2E52020E-C97B-470E-951F-6790BCDCD30E}" destId="{45CE2EEE-4837-4155-B1BF-BF116801C462}" srcOrd="1" destOrd="0" presId="urn:microsoft.com/office/officeart/2005/8/layout/chevron2"/>
    <dgm:cxn modelId="{E21ABE16-BAD2-40BA-A289-F2727DA8DB5A}" type="presParOf" srcId="{177544E9-E11B-42E4-8C25-CD826297E482}" destId="{40E25FFA-C7D0-4626-8E40-ADF97ACF20B5}" srcOrd="11" destOrd="0" presId="urn:microsoft.com/office/officeart/2005/8/layout/chevron2"/>
    <dgm:cxn modelId="{09B65EF5-51AD-44F4-B4A1-8BEC78A17243}" type="presParOf" srcId="{177544E9-E11B-42E4-8C25-CD826297E482}" destId="{ADB203C3-A664-49DC-A8E8-2CAA237227D8}" srcOrd="12" destOrd="0" presId="urn:microsoft.com/office/officeart/2005/8/layout/chevron2"/>
    <dgm:cxn modelId="{4BF2F6FE-1BDD-4E14-9FFB-D7A3F2F5FF11}" type="presParOf" srcId="{ADB203C3-A664-49DC-A8E8-2CAA237227D8}" destId="{46041706-9F0A-4D20-9D5A-958C28696E62}" srcOrd="0" destOrd="0" presId="urn:microsoft.com/office/officeart/2005/8/layout/chevron2"/>
    <dgm:cxn modelId="{AD5F3B9C-D02E-49CE-945A-CC6F39ABCCB9}" type="presParOf" srcId="{ADB203C3-A664-49DC-A8E8-2CAA237227D8}" destId="{E5D5BCE6-80CC-4F35-B008-E1782F8E5F13}" srcOrd="1" destOrd="0" presId="urn:microsoft.com/office/officeart/2005/8/layout/chevron2"/>
    <dgm:cxn modelId="{412BF6B9-6DC5-4AAD-83D8-F4CAC4A8E35E}" type="presParOf" srcId="{177544E9-E11B-42E4-8C25-CD826297E482}" destId="{24FCE240-A2A1-4A18-A577-D09441034C56}" srcOrd="13" destOrd="0" presId="urn:microsoft.com/office/officeart/2005/8/layout/chevron2"/>
    <dgm:cxn modelId="{BB6994EA-A350-43CD-82AC-EA25A47D6836}" type="presParOf" srcId="{177544E9-E11B-42E4-8C25-CD826297E482}" destId="{4378BB8B-1A8E-46BE-B5FD-D3037EAE8DBA}" srcOrd="14" destOrd="0" presId="urn:microsoft.com/office/officeart/2005/8/layout/chevron2"/>
    <dgm:cxn modelId="{05B78175-CB37-460F-A92C-9465569F366E}" type="presParOf" srcId="{4378BB8B-1A8E-46BE-B5FD-D3037EAE8DBA}" destId="{8C0CF62E-9027-4BF4-82FF-0EDF74B97E87}" srcOrd="0" destOrd="0" presId="urn:microsoft.com/office/officeart/2005/8/layout/chevron2"/>
    <dgm:cxn modelId="{C9DAA602-8925-481D-AF21-A020CA47ABCD}" type="presParOf" srcId="{4378BB8B-1A8E-46BE-B5FD-D3037EAE8DBA}" destId="{F127A00C-CDD8-4DEA-9EBE-2415B8220A37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BE8CFC-3F26-4E01-B3C0-8E38507FD0F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49FD4-0788-492D-8B42-1E925F8CDF3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Компоненты успешной работы по </a:t>
          </a:r>
          <a:r>
            <a:rPr lang="ru-RU" sz="3200" dirty="0" err="1" smtClean="0">
              <a:solidFill>
                <a:schemeClr val="tx1"/>
              </a:solidFill>
            </a:rPr>
            <a:t>здоровьесбережению</a:t>
          </a:r>
          <a:r>
            <a:rPr lang="ru-RU" sz="3200" dirty="0" smtClean="0">
              <a:solidFill>
                <a:schemeClr val="tx1"/>
              </a:solidFill>
            </a:rPr>
            <a:t> в ДОО</a:t>
          </a:r>
          <a:endParaRPr lang="ru-RU" sz="3200" dirty="0">
            <a:solidFill>
              <a:schemeClr val="tx1"/>
            </a:solidFill>
          </a:endParaRPr>
        </a:p>
      </dgm:t>
    </dgm:pt>
    <dgm:pt modelId="{7283F2F0-80A5-4D79-827E-AD9812BE7E4F}" type="parTrans" cxnId="{480ED188-466D-4E18-9D6D-273FD527E4BA}">
      <dgm:prSet/>
      <dgm:spPr/>
      <dgm:t>
        <a:bodyPr/>
        <a:lstStyle/>
        <a:p>
          <a:endParaRPr lang="ru-RU"/>
        </a:p>
      </dgm:t>
    </dgm:pt>
    <dgm:pt modelId="{BAADFB8B-38F4-4A27-97B4-3C4827E3FE4A}" type="sibTrans" cxnId="{480ED188-466D-4E18-9D6D-273FD527E4BA}">
      <dgm:prSet/>
      <dgm:spPr/>
      <dgm:t>
        <a:bodyPr/>
        <a:lstStyle/>
        <a:p>
          <a:endParaRPr lang="ru-RU"/>
        </a:p>
      </dgm:t>
    </dgm:pt>
    <dgm:pt modelId="{B3FE9AD4-BB3F-47FA-AE9A-9A2B0DD4A9E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Обучение детей элементарным приёмам здорового образа жизни</a:t>
          </a:r>
        </a:p>
        <a:p>
          <a:endParaRPr lang="ru-RU" dirty="0"/>
        </a:p>
      </dgm:t>
    </dgm:pt>
    <dgm:pt modelId="{DFFFD09B-D094-488E-B4FF-30436618856C}" type="parTrans" cxnId="{C4882C50-7551-434E-B46E-0B6790B19528}">
      <dgm:prSet/>
      <dgm:spPr/>
      <dgm:t>
        <a:bodyPr/>
        <a:lstStyle/>
        <a:p>
          <a:endParaRPr lang="ru-RU"/>
        </a:p>
      </dgm:t>
    </dgm:pt>
    <dgm:pt modelId="{CDE116D6-8EA2-4C16-A678-A7E5EB6BC52C}" type="sibTrans" cxnId="{C4882C50-7551-434E-B46E-0B6790B19528}">
      <dgm:prSet/>
      <dgm:spPr/>
      <dgm:t>
        <a:bodyPr/>
        <a:lstStyle/>
        <a:p>
          <a:endParaRPr lang="ru-RU"/>
        </a:p>
      </dgm:t>
    </dgm:pt>
    <dgm:pt modelId="{64DF97EB-26D1-4719-B1E7-317A73A5F80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1700" b="1" dirty="0" smtClean="0"/>
            <a:t> </a:t>
          </a:r>
          <a:r>
            <a:rPr lang="ru-RU" sz="1800" b="1" dirty="0" smtClean="0"/>
            <a:t>Работа с педагогическим коллективом</a:t>
          </a:r>
          <a:endParaRPr lang="ru-RU" sz="1800" b="1" dirty="0"/>
        </a:p>
      </dgm:t>
    </dgm:pt>
    <dgm:pt modelId="{C7065967-FC55-405E-906B-FAF8578D077C}" type="parTrans" cxnId="{75B0A301-81C0-4C21-A6C9-62ED4AE8F455}">
      <dgm:prSet/>
      <dgm:spPr/>
      <dgm:t>
        <a:bodyPr/>
        <a:lstStyle/>
        <a:p>
          <a:endParaRPr lang="ru-RU"/>
        </a:p>
      </dgm:t>
    </dgm:pt>
    <dgm:pt modelId="{866C85F7-B2C5-44EC-A44C-F5445D7BD092}" type="sibTrans" cxnId="{75B0A301-81C0-4C21-A6C9-62ED4AE8F455}">
      <dgm:prSet/>
      <dgm:spPr/>
      <dgm:t>
        <a:bodyPr/>
        <a:lstStyle/>
        <a:p>
          <a:endParaRPr lang="ru-RU"/>
        </a:p>
      </dgm:t>
    </dgm:pt>
    <dgm:pt modelId="{8D88CA09-55AB-4EAA-ADA3-0A58EC1CF73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 smtClean="0"/>
            <a:t> </a:t>
          </a:r>
          <a:r>
            <a:rPr lang="ru-RU" sz="1800" b="1" dirty="0" smtClean="0"/>
            <a:t>Создание условий и развивающей среды</a:t>
          </a:r>
          <a:endParaRPr lang="ru-RU" sz="2000" b="1" dirty="0"/>
        </a:p>
      </dgm:t>
    </dgm:pt>
    <dgm:pt modelId="{906447AF-1ED4-45D4-86AE-9B706149BE56}" type="parTrans" cxnId="{42331129-A7CB-457B-9962-B3340D1F495A}">
      <dgm:prSet/>
      <dgm:spPr/>
      <dgm:t>
        <a:bodyPr/>
        <a:lstStyle/>
        <a:p>
          <a:endParaRPr lang="ru-RU"/>
        </a:p>
      </dgm:t>
    </dgm:pt>
    <dgm:pt modelId="{84A1CF01-C70C-4F40-B0B6-5B0BA65CCEA9}" type="sibTrans" cxnId="{42331129-A7CB-457B-9962-B3340D1F495A}">
      <dgm:prSet/>
      <dgm:spPr/>
      <dgm:t>
        <a:bodyPr/>
        <a:lstStyle/>
        <a:p>
          <a:endParaRPr lang="ru-RU"/>
        </a:p>
      </dgm:t>
    </dgm:pt>
    <dgm:pt modelId="{92221667-9F58-4230-A855-8146DD4D11B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Работа с семьей</a:t>
          </a:r>
          <a:endParaRPr lang="ru-RU" sz="2000" b="1" dirty="0"/>
        </a:p>
      </dgm:t>
    </dgm:pt>
    <dgm:pt modelId="{9CDDECEE-4CC4-4C7C-8F06-33D5A2F41757}" type="parTrans" cxnId="{A33FF6AC-E56E-4BEF-B9C9-8D39783E535B}">
      <dgm:prSet/>
      <dgm:spPr/>
      <dgm:t>
        <a:bodyPr/>
        <a:lstStyle/>
        <a:p>
          <a:endParaRPr lang="ru-RU"/>
        </a:p>
      </dgm:t>
    </dgm:pt>
    <dgm:pt modelId="{8ED6ECBC-B362-450D-A4E2-B94300CC5781}" type="sibTrans" cxnId="{A33FF6AC-E56E-4BEF-B9C9-8D39783E535B}">
      <dgm:prSet/>
      <dgm:spPr/>
      <dgm:t>
        <a:bodyPr/>
        <a:lstStyle/>
        <a:p>
          <a:endParaRPr lang="ru-RU"/>
        </a:p>
      </dgm:t>
    </dgm:pt>
    <dgm:pt modelId="{050FA821-AA2D-4208-8B22-B3B5BCC0132B}">
      <dgm:prSet/>
      <dgm:spPr/>
    </dgm:pt>
    <dgm:pt modelId="{ABC7FCD9-6A8D-4B42-B706-72CCBBFE2129}" type="parTrans" cxnId="{CFD85C89-3761-4E94-AEDC-97DF0987F904}">
      <dgm:prSet/>
      <dgm:spPr/>
      <dgm:t>
        <a:bodyPr/>
        <a:lstStyle/>
        <a:p>
          <a:endParaRPr lang="ru-RU"/>
        </a:p>
      </dgm:t>
    </dgm:pt>
    <dgm:pt modelId="{6C9EAC00-0E5A-4288-B9F3-53AFDE33B3EB}" type="sibTrans" cxnId="{CFD85C89-3761-4E94-AEDC-97DF0987F904}">
      <dgm:prSet/>
      <dgm:spPr/>
      <dgm:t>
        <a:bodyPr/>
        <a:lstStyle/>
        <a:p>
          <a:endParaRPr lang="ru-RU"/>
        </a:p>
      </dgm:t>
    </dgm:pt>
    <dgm:pt modelId="{37AA6F21-1028-4340-A19D-8C0E07408655}" type="pres">
      <dgm:prSet presAssocID="{14BE8CFC-3F26-4E01-B3C0-8E38507FD0F8}" presName="composite" presStyleCnt="0">
        <dgm:presLayoutVars>
          <dgm:chMax val="1"/>
          <dgm:dir/>
          <dgm:resizeHandles val="exact"/>
        </dgm:presLayoutVars>
      </dgm:prSet>
      <dgm:spPr/>
    </dgm:pt>
    <dgm:pt modelId="{AFD5FBC3-D866-4B5B-A3B0-4F732D09A141}" type="pres">
      <dgm:prSet presAssocID="{E4B49FD4-0788-492D-8B42-1E925F8CDF30}" presName="roof" presStyleLbl="dkBgShp" presStyleIdx="0" presStyleCnt="2" custLinFactNeighborX="917" custLinFactNeighborY="-18018"/>
      <dgm:spPr/>
      <dgm:t>
        <a:bodyPr/>
        <a:lstStyle/>
        <a:p>
          <a:endParaRPr lang="ru-RU"/>
        </a:p>
      </dgm:t>
    </dgm:pt>
    <dgm:pt modelId="{78597045-148D-434A-B243-30D2D74CF13F}" type="pres">
      <dgm:prSet presAssocID="{E4B49FD4-0788-492D-8B42-1E925F8CDF30}" presName="pillars" presStyleCnt="0"/>
      <dgm:spPr/>
    </dgm:pt>
    <dgm:pt modelId="{129712E0-A948-4989-B690-A72D20B77608}" type="pres">
      <dgm:prSet presAssocID="{E4B49FD4-0788-492D-8B42-1E925F8CDF3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2FC52-8B25-4D52-9328-1C65C45E6D8A}" type="pres">
      <dgm:prSet presAssocID="{92221667-9F58-4230-A855-8146DD4D11B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20FB-E07B-4532-BED4-41FD0C61D49F}" type="pres">
      <dgm:prSet presAssocID="{64DF97EB-26D1-4719-B1E7-317A73A5F80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91A6C-F4EA-463D-96F3-B1CC775F5582}" type="pres">
      <dgm:prSet presAssocID="{8D88CA09-55AB-4EAA-ADA3-0A58EC1CF73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A67A7-5FE1-425A-833B-A51330A16822}" type="pres">
      <dgm:prSet presAssocID="{E4B49FD4-0788-492D-8B42-1E925F8CDF30}" presName="base" presStyleLbl="dkBgShp" presStyleIdx="1" presStyleCnt="2"/>
      <dgm:spPr/>
    </dgm:pt>
  </dgm:ptLst>
  <dgm:cxnLst>
    <dgm:cxn modelId="{AFD7F95D-46E4-4496-814B-CBBD57F2BC54}" type="presOf" srcId="{B3FE9AD4-BB3F-47FA-AE9A-9A2B0DD4A9E6}" destId="{129712E0-A948-4989-B690-A72D20B77608}" srcOrd="0" destOrd="0" presId="urn:microsoft.com/office/officeart/2005/8/layout/hList3"/>
    <dgm:cxn modelId="{480ED188-466D-4E18-9D6D-273FD527E4BA}" srcId="{14BE8CFC-3F26-4E01-B3C0-8E38507FD0F8}" destId="{E4B49FD4-0788-492D-8B42-1E925F8CDF30}" srcOrd="0" destOrd="0" parTransId="{7283F2F0-80A5-4D79-827E-AD9812BE7E4F}" sibTransId="{BAADFB8B-38F4-4A27-97B4-3C4827E3FE4A}"/>
    <dgm:cxn modelId="{2D5C381A-B60C-4BC9-BF0F-DCD39C91B460}" type="presOf" srcId="{64DF97EB-26D1-4719-B1E7-317A73A5F803}" destId="{204820FB-E07B-4532-BED4-41FD0C61D49F}" srcOrd="0" destOrd="0" presId="urn:microsoft.com/office/officeart/2005/8/layout/hList3"/>
    <dgm:cxn modelId="{42331129-A7CB-457B-9962-B3340D1F495A}" srcId="{E4B49FD4-0788-492D-8B42-1E925F8CDF30}" destId="{8D88CA09-55AB-4EAA-ADA3-0A58EC1CF73F}" srcOrd="3" destOrd="0" parTransId="{906447AF-1ED4-45D4-86AE-9B706149BE56}" sibTransId="{84A1CF01-C70C-4F40-B0B6-5B0BA65CCEA9}"/>
    <dgm:cxn modelId="{47DE23DF-A303-49D1-B2D2-F7624D8D1748}" type="presOf" srcId="{E4B49FD4-0788-492D-8B42-1E925F8CDF30}" destId="{AFD5FBC3-D866-4B5B-A3B0-4F732D09A141}" srcOrd="0" destOrd="0" presId="urn:microsoft.com/office/officeart/2005/8/layout/hList3"/>
    <dgm:cxn modelId="{CFD85C89-3761-4E94-AEDC-97DF0987F904}" srcId="{14BE8CFC-3F26-4E01-B3C0-8E38507FD0F8}" destId="{050FA821-AA2D-4208-8B22-B3B5BCC0132B}" srcOrd="1" destOrd="0" parTransId="{ABC7FCD9-6A8D-4B42-B706-72CCBBFE2129}" sibTransId="{6C9EAC00-0E5A-4288-B9F3-53AFDE33B3EB}"/>
    <dgm:cxn modelId="{75B0A301-81C0-4C21-A6C9-62ED4AE8F455}" srcId="{E4B49FD4-0788-492D-8B42-1E925F8CDF30}" destId="{64DF97EB-26D1-4719-B1E7-317A73A5F803}" srcOrd="2" destOrd="0" parTransId="{C7065967-FC55-405E-906B-FAF8578D077C}" sibTransId="{866C85F7-B2C5-44EC-A44C-F5445D7BD092}"/>
    <dgm:cxn modelId="{C4882C50-7551-434E-B46E-0B6790B19528}" srcId="{E4B49FD4-0788-492D-8B42-1E925F8CDF30}" destId="{B3FE9AD4-BB3F-47FA-AE9A-9A2B0DD4A9E6}" srcOrd="0" destOrd="0" parTransId="{DFFFD09B-D094-488E-B4FF-30436618856C}" sibTransId="{CDE116D6-8EA2-4C16-A678-A7E5EB6BC52C}"/>
    <dgm:cxn modelId="{A33FF6AC-E56E-4BEF-B9C9-8D39783E535B}" srcId="{E4B49FD4-0788-492D-8B42-1E925F8CDF30}" destId="{92221667-9F58-4230-A855-8146DD4D11B2}" srcOrd="1" destOrd="0" parTransId="{9CDDECEE-4CC4-4C7C-8F06-33D5A2F41757}" sibTransId="{8ED6ECBC-B362-450D-A4E2-B94300CC5781}"/>
    <dgm:cxn modelId="{754B3402-0E4F-4A61-A129-4B5C126E21ED}" type="presOf" srcId="{14BE8CFC-3F26-4E01-B3C0-8E38507FD0F8}" destId="{37AA6F21-1028-4340-A19D-8C0E07408655}" srcOrd="0" destOrd="0" presId="urn:microsoft.com/office/officeart/2005/8/layout/hList3"/>
    <dgm:cxn modelId="{85091228-D5C1-4828-BAAB-A219F018D59F}" type="presOf" srcId="{8D88CA09-55AB-4EAA-ADA3-0A58EC1CF73F}" destId="{65A91A6C-F4EA-463D-96F3-B1CC775F5582}" srcOrd="0" destOrd="0" presId="urn:microsoft.com/office/officeart/2005/8/layout/hList3"/>
    <dgm:cxn modelId="{C77C95BC-B284-4033-80AF-FE3C99CCC407}" type="presOf" srcId="{92221667-9F58-4230-A855-8146DD4D11B2}" destId="{C832FC52-8B25-4D52-9328-1C65C45E6D8A}" srcOrd="0" destOrd="0" presId="urn:microsoft.com/office/officeart/2005/8/layout/hList3"/>
    <dgm:cxn modelId="{B5CC8608-AA2F-4240-9B45-EB0D3D50C7F4}" type="presParOf" srcId="{37AA6F21-1028-4340-A19D-8C0E07408655}" destId="{AFD5FBC3-D866-4B5B-A3B0-4F732D09A141}" srcOrd="0" destOrd="0" presId="urn:microsoft.com/office/officeart/2005/8/layout/hList3"/>
    <dgm:cxn modelId="{8CCC8008-2AD0-4359-87C0-485ACB71AA72}" type="presParOf" srcId="{37AA6F21-1028-4340-A19D-8C0E07408655}" destId="{78597045-148D-434A-B243-30D2D74CF13F}" srcOrd="1" destOrd="0" presId="urn:microsoft.com/office/officeart/2005/8/layout/hList3"/>
    <dgm:cxn modelId="{71B082C0-124C-4BFA-8DE7-0330EA801E02}" type="presParOf" srcId="{78597045-148D-434A-B243-30D2D74CF13F}" destId="{129712E0-A948-4989-B690-A72D20B77608}" srcOrd="0" destOrd="0" presId="urn:microsoft.com/office/officeart/2005/8/layout/hList3"/>
    <dgm:cxn modelId="{357C38BD-AC71-48AD-8066-EB672D74140F}" type="presParOf" srcId="{78597045-148D-434A-B243-30D2D74CF13F}" destId="{C832FC52-8B25-4D52-9328-1C65C45E6D8A}" srcOrd="1" destOrd="0" presId="urn:microsoft.com/office/officeart/2005/8/layout/hList3"/>
    <dgm:cxn modelId="{1F1D8100-E13C-40F8-B8A2-3ADB515787D5}" type="presParOf" srcId="{78597045-148D-434A-B243-30D2D74CF13F}" destId="{204820FB-E07B-4532-BED4-41FD0C61D49F}" srcOrd="2" destOrd="0" presId="urn:microsoft.com/office/officeart/2005/8/layout/hList3"/>
    <dgm:cxn modelId="{F6393168-9AEB-4F83-937D-33619E23844A}" type="presParOf" srcId="{78597045-148D-434A-B243-30D2D74CF13F}" destId="{65A91A6C-F4EA-463D-96F3-B1CC775F5582}" srcOrd="3" destOrd="0" presId="urn:microsoft.com/office/officeart/2005/8/layout/hList3"/>
    <dgm:cxn modelId="{623E51E6-3ABC-4A6B-97F9-E1492A846935}" type="presParOf" srcId="{37AA6F21-1028-4340-A19D-8C0E07408655}" destId="{B66A67A7-5FE1-425A-833B-A51330A16822}" srcOrd="2" destOrd="0" presId="urn:microsoft.com/office/officeart/2005/8/layout/h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C0994D-B0ED-4DB4-956B-2CB98DEE972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55445-AF01-4683-8699-A79FA3187EDD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Средства </a:t>
          </a:r>
          <a:r>
            <a:rPr lang="ru-RU" sz="3600" b="1" dirty="0" err="1" smtClean="0">
              <a:solidFill>
                <a:srgbClr val="002060"/>
              </a:solidFill>
            </a:rPr>
            <a:t>здоровьесбережения</a:t>
          </a:r>
          <a:endParaRPr lang="ru-RU" sz="3600" b="1" dirty="0">
            <a:solidFill>
              <a:srgbClr val="002060"/>
            </a:solidFill>
          </a:endParaRPr>
        </a:p>
      </dgm:t>
    </dgm:pt>
    <dgm:pt modelId="{F8347F59-3BF1-41CC-A6C1-5BE425AE8F9A}" type="parTrans" cxnId="{7D7E0B4B-180C-408C-9FFE-84240C922906}">
      <dgm:prSet/>
      <dgm:spPr/>
      <dgm:t>
        <a:bodyPr/>
        <a:lstStyle/>
        <a:p>
          <a:endParaRPr lang="ru-RU"/>
        </a:p>
      </dgm:t>
    </dgm:pt>
    <dgm:pt modelId="{2EDB1ACC-13B7-476B-9441-BD14EA8A1CD6}" type="sibTrans" cxnId="{7D7E0B4B-180C-408C-9FFE-84240C922906}">
      <dgm:prSet/>
      <dgm:spPr/>
      <dgm:t>
        <a:bodyPr/>
        <a:lstStyle/>
        <a:p>
          <a:endParaRPr lang="ru-RU"/>
        </a:p>
      </dgm:t>
    </dgm:pt>
    <dgm:pt modelId="{E3B6EAC0-A50A-4A3D-BD1F-132B3A7B74B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непосредственное обучение детей элементарным приемам ЗОЖ,  простейшим навыкам оказания ПМП и привитие элементарных КГН</a:t>
          </a:r>
          <a:endParaRPr lang="ru-RU" sz="2400" dirty="0">
            <a:solidFill>
              <a:schemeClr val="bg1"/>
            </a:solidFill>
          </a:endParaRPr>
        </a:p>
      </dgm:t>
    </dgm:pt>
    <dgm:pt modelId="{7234AD8B-0160-4BD7-9789-8F168D000CE8}" type="parTrans" cxnId="{B377E14A-2F84-4991-A0D2-14B3286CBE98}">
      <dgm:prSet/>
      <dgm:spPr/>
      <dgm:t>
        <a:bodyPr/>
        <a:lstStyle/>
        <a:p>
          <a:endParaRPr lang="ru-RU"/>
        </a:p>
      </dgm:t>
    </dgm:pt>
    <dgm:pt modelId="{AAF789E2-4996-4FE1-9548-0F44EBE92432}" type="sibTrans" cxnId="{B377E14A-2F84-4991-A0D2-14B3286CBE98}">
      <dgm:prSet/>
      <dgm:spPr/>
      <dgm:t>
        <a:bodyPr/>
        <a:lstStyle/>
        <a:p>
          <a:endParaRPr lang="ru-RU"/>
        </a:p>
      </dgm:t>
    </dgm:pt>
    <dgm:pt modelId="{B36A1B46-22BD-48A1-9F46-A3D9A4E9ABB8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800" b="1" i="0" dirty="0" smtClean="0">
              <a:solidFill>
                <a:schemeClr val="tx1"/>
              </a:solidFill>
            </a:rPr>
            <a:t>Реабилитационные мероприятия</a:t>
          </a:r>
          <a:r>
            <a:rPr lang="ru-RU" sz="2800" i="0" dirty="0" smtClean="0">
              <a:solidFill>
                <a:schemeClr val="tx1"/>
              </a:solidFill>
            </a:rPr>
            <a:t> </a:t>
          </a:r>
          <a:endParaRPr lang="ru-RU" sz="2800" i="0" dirty="0">
            <a:solidFill>
              <a:schemeClr val="tx1"/>
            </a:solidFill>
          </a:endParaRPr>
        </a:p>
      </dgm:t>
    </dgm:pt>
    <dgm:pt modelId="{C59088E2-1790-41C9-8108-F1C6F473BC9B}" type="parTrans" cxnId="{D32358DE-D7B6-449E-80E6-C45A6D815A55}">
      <dgm:prSet/>
      <dgm:spPr/>
      <dgm:t>
        <a:bodyPr/>
        <a:lstStyle/>
        <a:p>
          <a:endParaRPr lang="ru-RU"/>
        </a:p>
      </dgm:t>
    </dgm:pt>
    <dgm:pt modelId="{D470133C-606F-458F-B71F-F00E7934D0BD}" type="sibTrans" cxnId="{D32358DE-D7B6-449E-80E6-C45A6D815A55}">
      <dgm:prSet/>
      <dgm:spPr/>
      <dgm:t>
        <a:bodyPr/>
        <a:lstStyle/>
        <a:p>
          <a:endParaRPr lang="ru-RU"/>
        </a:p>
      </dgm:t>
    </dgm:pt>
    <dgm:pt modelId="{4B16DCEE-619C-4367-A8F6-7761B3540041}">
      <dgm:prSet phldrT="[Текст]" custT="1"/>
      <dgm:spPr/>
      <dgm:t>
        <a:bodyPr/>
        <a:lstStyle/>
        <a:p>
          <a:r>
            <a:rPr lang="ru-RU" sz="2400" b="1" i="0" dirty="0" smtClean="0"/>
            <a:t>Специально организованная двигательная активность ребенка</a:t>
          </a:r>
          <a:r>
            <a:rPr lang="ru-RU" sz="2400" i="0" dirty="0" smtClean="0"/>
            <a:t> </a:t>
          </a:r>
          <a:endParaRPr lang="ru-RU" sz="2400" i="0" dirty="0"/>
        </a:p>
      </dgm:t>
    </dgm:pt>
    <dgm:pt modelId="{F1D44124-AF62-4CB7-A786-F92879093926}" type="parTrans" cxnId="{13767C6D-E8EC-4303-BA0B-1712F9659B36}">
      <dgm:prSet/>
      <dgm:spPr/>
      <dgm:t>
        <a:bodyPr/>
        <a:lstStyle/>
        <a:p>
          <a:endParaRPr lang="ru-RU"/>
        </a:p>
      </dgm:t>
    </dgm:pt>
    <dgm:pt modelId="{87586A2C-319B-4FCE-9ED1-66A6EA8AA0CC}" type="sibTrans" cxnId="{13767C6D-E8EC-4303-BA0B-1712F9659B36}">
      <dgm:prSet/>
      <dgm:spPr/>
      <dgm:t>
        <a:bodyPr/>
        <a:lstStyle/>
        <a:p>
          <a:endParaRPr lang="ru-RU"/>
        </a:p>
      </dgm:t>
    </dgm:pt>
    <dgm:pt modelId="{05616F0A-4D8A-4458-834E-1629471F3C36}" type="pres">
      <dgm:prSet presAssocID="{21C0994D-B0ED-4DB4-956B-2CB98DEE9725}" presName="composite" presStyleCnt="0">
        <dgm:presLayoutVars>
          <dgm:chMax val="1"/>
          <dgm:dir/>
          <dgm:resizeHandles val="exact"/>
        </dgm:presLayoutVars>
      </dgm:prSet>
      <dgm:spPr/>
    </dgm:pt>
    <dgm:pt modelId="{0AAEAC3C-A1E5-40F1-96B4-7C4945ABC295}" type="pres">
      <dgm:prSet presAssocID="{E3955445-AF01-4683-8699-A79FA3187EDD}" presName="roof" presStyleLbl="dkBgShp" presStyleIdx="0" presStyleCnt="2" custScaleY="64384"/>
      <dgm:spPr/>
      <dgm:t>
        <a:bodyPr/>
        <a:lstStyle/>
        <a:p>
          <a:endParaRPr lang="ru-RU"/>
        </a:p>
      </dgm:t>
    </dgm:pt>
    <dgm:pt modelId="{FB4C5829-8A57-484F-A2BB-08A8EFF39140}" type="pres">
      <dgm:prSet presAssocID="{E3955445-AF01-4683-8699-A79FA3187EDD}" presName="pillars" presStyleCnt="0"/>
      <dgm:spPr/>
    </dgm:pt>
    <dgm:pt modelId="{2F439F29-C73B-45EB-BCD6-2464E4BD1497}" type="pres">
      <dgm:prSet presAssocID="{E3955445-AF01-4683-8699-A79FA3187EDD}" presName="pillar1" presStyleLbl="node1" presStyleIdx="0" presStyleCnt="3" custScaleX="120339" custScaleY="11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FAAD-8451-4AD9-B083-1C3A967F72D2}" type="pres">
      <dgm:prSet presAssocID="{B36A1B46-22BD-48A1-9F46-A3D9A4E9ABB8}" presName="pillarX" presStyleLbl="node1" presStyleIdx="1" presStyleCnt="3" custScaleY="117612" custLinFactNeighborX="-443" custLinFactNeighborY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BA8F-23D5-4016-A59A-2061D1126F48}" type="pres">
      <dgm:prSet presAssocID="{4B16DCEE-619C-4367-A8F6-7761B3540041}" presName="pillarX" presStyleLbl="node1" presStyleIdx="2" presStyleCnt="3" custScaleX="120397" custScaleY="11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C879-E377-497C-BC3A-B8C98D0C04AE}" type="pres">
      <dgm:prSet presAssocID="{E3955445-AF01-4683-8699-A79FA3187EDD}" presName="base" presStyleLbl="dkBgShp" presStyleIdx="1" presStyleCnt="2"/>
      <dgm:spPr>
        <a:solidFill>
          <a:srgbClr val="FFCCCC"/>
        </a:solidFill>
      </dgm:spPr>
    </dgm:pt>
  </dgm:ptLst>
  <dgm:cxnLst>
    <dgm:cxn modelId="{6A7C5E70-DB69-4D2E-B50B-C1548A815EE0}" type="presOf" srcId="{E3955445-AF01-4683-8699-A79FA3187EDD}" destId="{0AAEAC3C-A1E5-40F1-96B4-7C4945ABC295}" srcOrd="0" destOrd="0" presId="urn:microsoft.com/office/officeart/2005/8/layout/hList3"/>
    <dgm:cxn modelId="{B377E14A-2F84-4991-A0D2-14B3286CBE98}" srcId="{E3955445-AF01-4683-8699-A79FA3187EDD}" destId="{E3B6EAC0-A50A-4A3D-BD1F-132B3A7B74BD}" srcOrd="0" destOrd="0" parTransId="{7234AD8B-0160-4BD7-9789-8F168D000CE8}" sibTransId="{AAF789E2-4996-4FE1-9548-0F44EBE92432}"/>
    <dgm:cxn modelId="{2A523082-C6D4-4922-815E-EB862090B996}" type="presOf" srcId="{21C0994D-B0ED-4DB4-956B-2CB98DEE9725}" destId="{05616F0A-4D8A-4458-834E-1629471F3C36}" srcOrd="0" destOrd="0" presId="urn:microsoft.com/office/officeart/2005/8/layout/hList3"/>
    <dgm:cxn modelId="{13767C6D-E8EC-4303-BA0B-1712F9659B36}" srcId="{E3955445-AF01-4683-8699-A79FA3187EDD}" destId="{4B16DCEE-619C-4367-A8F6-7761B3540041}" srcOrd="2" destOrd="0" parTransId="{F1D44124-AF62-4CB7-A786-F92879093926}" sibTransId="{87586A2C-319B-4FCE-9ED1-66A6EA8AA0CC}"/>
    <dgm:cxn modelId="{D32358DE-D7B6-449E-80E6-C45A6D815A55}" srcId="{E3955445-AF01-4683-8699-A79FA3187EDD}" destId="{B36A1B46-22BD-48A1-9F46-A3D9A4E9ABB8}" srcOrd="1" destOrd="0" parTransId="{C59088E2-1790-41C9-8108-F1C6F473BC9B}" sibTransId="{D470133C-606F-458F-B71F-F00E7934D0BD}"/>
    <dgm:cxn modelId="{5F035FF1-2397-47E7-A656-E658F57025A0}" type="presOf" srcId="{4B16DCEE-619C-4367-A8F6-7761B3540041}" destId="{34E4BA8F-23D5-4016-A59A-2061D1126F48}" srcOrd="0" destOrd="0" presId="urn:microsoft.com/office/officeart/2005/8/layout/hList3"/>
    <dgm:cxn modelId="{5104D7B9-A90B-4BD2-B9DD-64455A4E7A65}" type="presOf" srcId="{B36A1B46-22BD-48A1-9F46-A3D9A4E9ABB8}" destId="{FCDEFAAD-8451-4AD9-B083-1C3A967F72D2}" srcOrd="0" destOrd="0" presId="urn:microsoft.com/office/officeart/2005/8/layout/hList3"/>
    <dgm:cxn modelId="{7D7E0B4B-180C-408C-9FFE-84240C922906}" srcId="{21C0994D-B0ED-4DB4-956B-2CB98DEE9725}" destId="{E3955445-AF01-4683-8699-A79FA3187EDD}" srcOrd="0" destOrd="0" parTransId="{F8347F59-3BF1-41CC-A6C1-5BE425AE8F9A}" sibTransId="{2EDB1ACC-13B7-476B-9441-BD14EA8A1CD6}"/>
    <dgm:cxn modelId="{78388248-8B3A-4C46-815E-BD2E98A940B8}" type="presOf" srcId="{E3B6EAC0-A50A-4A3D-BD1F-132B3A7B74BD}" destId="{2F439F29-C73B-45EB-BCD6-2464E4BD1497}" srcOrd="0" destOrd="0" presId="urn:microsoft.com/office/officeart/2005/8/layout/hList3"/>
    <dgm:cxn modelId="{3CA17996-BD57-40C8-9D89-6CC0CB2009B5}" type="presParOf" srcId="{05616F0A-4D8A-4458-834E-1629471F3C36}" destId="{0AAEAC3C-A1E5-40F1-96B4-7C4945ABC295}" srcOrd="0" destOrd="0" presId="urn:microsoft.com/office/officeart/2005/8/layout/hList3"/>
    <dgm:cxn modelId="{ED19E622-F0D6-48A7-B15F-2F449591777E}" type="presParOf" srcId="{05616F0A-4D8A-4458-834E-1629471F3C36}" destId="{FB4C5829-8A57-484F-A2BB-08A8EFF39140}" srcOrd="1" destOrd="0" presId="urn:microsoft.com/office/officeart/2005/8/layout/hList3"/>
    <dgm:cxn modelId="{9D405AE7-201B-4099-91F2-8E86847E64B8}" type="presParOf" srcId="{FB4C5829-8A57-484F-A2BB-08A8EFF39140}" destId="{2F439F29-C73B-45EB-BCD6-2464E4BD1497}" srcOrd="0" destOrd="0" presId="urn:microsoft.com/office/officeart/2005/8/layout/hList3"/>
    <dgm:cxn modelId="{CB9AAD9D-6DEE-4932-AF60-634E0640D116}" type="presParOf" srcId="{FB4C5829-8A57-484F-A2BB-08A8EFF39140}" destId="{FCDEFAAD-8451-4AD9-B083-1C3A967F72D2}" srcOrd="1" destOrd="0" presId="urn:microsoft.com/office/officeart/2005/8/layout/hList3"/>
    <dgm:cxn modelId="{7B53879D-F2D7-4A4E-8C05-2C2B05872CA6}" type="presParOf" srcId="{FB4C5829-8A57-484F-A2BB-08A8EFF39140}" destId="{34E4BA8F-23D5-4016-A59A-2061D1126F48}" srcOrd="2" destOrd="0" presId="urn:microsoft.com/office/officeart/2005/8/layout/hList3"/>
    <dgm:cxn modelId="{B7EBD087-0E54-49CF-97B2-0C39EE8E7EA6}" type="presParOf" srcId="{05616F0A-4D8A-4458-834E-1629471F3C36}" destId="{4201C879-E377-497C-BC3A-B8C98D0C04AE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9B9B-8436-45B7-B61F-C48DF12B8407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640E-B494-4C42-A9E7-FF605EB9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772400" cy="838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68027E-161B-4FCB-961F-F7A589BFE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008A-BC66-498A-9B91-09AECF714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17716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51625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468B5-DB05-4C43-A273-8E6DA9772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5CA0B-A626-4803-A05F-9017BEE51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3C6E-78B1-4AA7-8785-C138481F2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467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524000"/>
            <a:ext cx="3467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F0847-B2D1-4F0A-BEB1-AF0AD3079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997C-5625-4B0A-B1C4-0AB915FBF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B597-D636-4772-B798-09D458F1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B8EA-EBA3-48C5-A6B0-68B6D2CF6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510A-9760-40B4-AA10-21DB4E75D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A27F-7F17-46D0-A8D8-0592B7F6B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0DE5A-C79D-47DD-8121-E6AA93D3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930" y="81558"/>
            <a:ext cx="8727850" cy="704236"/>
          </a:xfrm>
          <a:solidFill>
            <a:schemeClr val="accent3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200" b="1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b="1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государственное бюджетное ПРОФЕССИОНАЛЬНОЕ образовательное учреждение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Ростовской области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1200" b="1" cap="all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волгодонский</a:t>
            </a:r>
            <a:r>
              <a:rPr lang="ru-RU" sz="1200" b="1" cap="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педагогический колледж»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5929330"/>
            <a:ext cx="4090974" cy="428628"/>
          </a:xfrm>
          <a:solidFill>
            <a:schemeClr val="accent3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Преподаватель: Шевченко В.Б.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81128" y="1285860"/>
            <a:ext cx="6019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00100" y="1214422"/>
            <a:ext cx="7500990" cy="42148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dirty="0" smtClean="0">
              <a:solidFill>
                <a:srgbClr val="FFFF00"/>
              </a:solidFill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42913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/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00100" y="1214422"/>
            <a:ext cx="742955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ПЕРЕПОДГОТОВКИ ВОСПИТАТЕЛЕЙ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00100" y="2928935"/>
            <a:ext cx="7500990" cy="19252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415" tIns="1587" rIns="68241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Психолого-педагогические основы </a:t>
            </a:r>
            <a:r>
              <a:rPr lang="ru-RU" sz="3600" b="1" dirty="0" err="1" smtClean="0">
                <a:solidFill>
                  <a:srgbClr val="FF0000"/>
                </a:solidFill>
              </a:rPr>
              <a:t>здоровьесбережения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детей в </a:t>
            </a:r>
            <a:r>
              <a:rPr lang="ru-RU" sz="3600" b="1" dirty="0" smtClean="0">
                <a:solidFill>
                  <a:srgbClr val="FF0000"/>
                </a:solidFill>
              </a:rPr>
              <a:t>ДОО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lvl="0" algn="ctr" eaLnBrk="1" hangingPunct="1">
              <a:spcBef>
                <a:spcPct val="20000"/>
              </a:spcBef>
              <a:defRPr/>
            </a:pPr>
            <a:endParaRPr lang="ru-RU" sz="2000" kern="0" dirty="0" smtClean="0">
              <a:solidFill>
                <a:srgbClr val="FFFF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24" y="785794"/>
            <a:ext cx="7786742" cy="55896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	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             -  </a:t>
            </a: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забалтывание</a:t>
            </a:r>
            <a:r>
              <a:rPr lang="ru-RU" sz="2800" b="1" dirty="0" smtClean="0">
                <a:solidFill>
                  <a:schemeClr val="tx1"/>
                </a:solidFill>
              </a:rPr>
              <a:t>» проблемы </a:t>
            </a:r>
            <a:r>
              <a:rPr lang="ru-RU" sz="2800" b="1" dirty="0" smtClean="0">
                <a:solidFill>
                  <a:schemeClr val="tx1"/>
                </a:solidFill>
              </a:rPr>
              <a:t>здоровья</a:t>
            </a:r>
            <a:endParaRPr lang="ru-RU" altLang="ru-RU" b="1" dirty="0" smtClean="0">
              <a:solidFill>
                <a:schemeClr val="tx1"/>
              </a:solidFill>
            </a:endParaRPr>
          </a:p>
        </p:txBody>
      </p:sp>
      <p:pic>
        <p:nvPicPr>
          <p:cNvPr id="47107" name="Picture 3" descr="D:\Мама\ВПК\КУРСЫ\здоровьеcбережение\моя\1396783_3d-человека-вопросе-аннотация-белый-дум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1169988" cy="990590"/>
          </a:xfrm>
          <a:prstGeom prst="rect">
            <a:avLst/>
          </a:prstGeom>
          <a:noFill/>
        </p:spPr>
      </p:pic>
      <p:pic>
        <p:nvPicPr>
          <p:cNvPr id="47108" name="Picture 4" descr="D:\Мама\ВПК\КУРСЫ\здоровьеcбережение\моя\darba-stri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3"/>
            <a:ext cx="6143668" cy="42533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14554"/>
            <a:ext cx="4929222" cy="307183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Что такое ЗДОРОВЬЕ?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0962" name="Picture 2" descr="C:\Documents and Settings\User\Рабочий стол\Мама\ВПК\КУРСЫ\healthandwellnessapp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2286017"/>
          </a:xfrm>
          <a:prstGeom prst="rect">
            <a:avLst/>
          </a:prstGeom>
          <a:noFill/>
        </p:spPr>
      </p:pic>
      <p:pic>
        <p:nvPicPr>
          <p:cNvPr id="40965" name="Picture 5" descr="C:\Documents and Settings\User\Рабочий стол\Мама\ВПК\КУРСЫ\140433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834" y="2643182"/>
            <a:ext cx="4605883" cy="407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215106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/>
              <a:t>КОМПОНЕНТЫ ЗДОРОВЬЯ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5240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22969-zdorovyy-obraz-zhizni-ego-sostavlyayuschie"/>
          <p:cNvPicPr/>
          <p:nvPr/>
        </p:nvPicPr>
        <p:blipFill>
          <a:blip r:embed="rId2"/>
          <a:srcRect l="10656" r="13934"/>
          <a:stretch>
            <a:fillRect/>
          </a:stretch>
        </p:blipFill>
        <p:spPr bwMode="auto">
          <a:xfrm>
            <a:off x="785786" y="1084928"/>
            <a:ext cx="7858180" cy="57150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786610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/>
              <a:t>ФАКТОРЫ ЗДОРОВЬЯ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Цель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технологий: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086600" cy="419101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sz="2400" dirty="0" smtClean="0"/>
              <a:t>– </a:t>
            </a:r>
            <a:r>
              <a:rPr lang="ru-RU" sz="2400" dirty="0" smtClean="0"/>
              <a:t>обеспечение </a:t>
            </a:r>
            <a:r>
              <a:rPr lang="ru-RU" sz="2400" i="1" dirty="0" smtClean="0"/>
              <a:t>высокого уровня здоровья </a:t>
            </a:r>
            <a:r>
              <a:rPr lang="ru-RU" sz="2400" dirty="0" smtClean="0"/>
              <a:t>воспитанников детского сада и </a:t>
            </a:r>
            <a:r>
              <a:rPr lang="ru-RU" sz="2400" i="1" dirty="0" smtClean="0"/>
              <a:t>воспитание культуры</a:t>
            </a:r>
            <a:r>
              <a:rPr lang="ru-RU" sz="2400" dirty="0" smtClean="0"/>
              <a:t>, как совокупности осознанного отношения ребенка к здоровому образу жизни человека, </a:t>
            </a:r>
            <a:r>
              <a:rPr lang="ru-RU" sz="2400" i="1" dirty="0" err="1" smtClean="0"/>
              <a:t>валеологической</a:t>
            </a:r>
            <a:r>
              <a:rPr lang="ru-RU" sz="2400" i="1" dirty="0" smtClean="0"/>
              <a:t> компетентности</a:t>
            </a:r>
            <a:r>
              <a:rPr lang="ru-RU" sz="2400" dirty="0" smtClean="0"/>
              <a:t>, позволяющей дошкольнику самостоятельно и эффективно решать задачи здорового образа жизни и безопасного поведения, оказание элементарной медицинской, психологической самопомощи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>Задачи </a:t>
            </a:r>
            <a:r>
              <a:rPr lang="ru-RU" sz="2800" b="1" dirty="0" err="1" smtClean="0"/>
              <a:t>здоровьесберегающих</a:t>
            </a:r>
            <a:r>
              <a:rPr lang="ru-RU" sz="2800" b="1" dirty="0" smtClean="0"/>
              <a:t> технологий: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1428736"/>
          <a:ext cx="71438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Принципы </a:t>
            </a:r>
            <a:r>
              <a:rPr lang="ru-RU" sz="2800" b="1" dirty="0" err="1" smtClean="0"/>
              <a:t>здоровьесберегающих</a:t>
            </a:r>
            <a:r>
              <a:rPr lang="ru-RU" sz="2800" b="1" dirty="0" smtClean="0"/>
              <a:t> технологий: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1428736"/>
          <a:ext cx="71438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Условия формирования положительной мотивации </a:t>
            </a:r>
            <a:r>
              <a:rPr lang="ru-RU" sz="2800" b="1" dirty="0" smtClean="0"/>
              <a:t>к ЗОЖ: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1428736"/>
          <a:ext cx="71438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reeform 3"/>
          <p:cNvSpPr>
            <a:spLocks/>
          </p:cNvSpPr>
          <p:nvPr/>
        </p:nvSpPr>
        <p:spPr bwMode="invGray">
          <a:xfrm>
            <a:off x="7761288" y="1752600"/>
            <a:ext cx="614362" cy="981075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563F">
                  <a:gamma/>
                  <a:shade val="46275"/>
                  <a:invGamma/>
                </a:srgbClr>
              </a:gs>
              <a:gs pos="50000">
                <a:srgbClr val="00563F"/>
              </a:gs>
              <a:gs pos="100000">
                <a:srgbClr val="00563F">
                  <a:gamma/>
                  <a:shade val="46275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2" name="Freeform 4"/>
          <p:cNvSpPr>
            <a:spLocks/>
          </p:cNvSpPr>
          <p:nvPr/>
        </p:nvSpPr>
        <p:spPr bwMode="invGray">
          <a:xfrm>
            <a:off x="4821238" y="1752600"/>
            <a:ext cx="3560762" cy="627063"/>
          </a:xfrm>
          <a:custGeom>
            <a:avLst/>
            <a:gdLst/>
            <a:ahLst/>
            <a:cxnLst>
              <a:cxn ang="0">
                <a:pos x="1478" y="284"/>
              </a:cxn>
              <a:cxn ang="0">
                <a:pos x="0" y="284"/>
              </a:cxn>
              <a:cxn ang="0">
                <a:pos x="446" y="0"/>
              </a:cxn>
              <a:cxn ang="0">
                <a:pos x="1786" y="0"/>
              </a:cxn>
              <a:cxn ang="0">
                <a:pos x="1478" y="284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7143768" y="2643182"/>
            <a:ext cx="612775" cy="974725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2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4B1092">
                  <a:gamma/>
                  <a:shade val="46275"/>
                  <a:invGamma/>
                </a:srgbClr>
              </a:gs>
              <a:gs pos="50000">
                <a:srgbClr val="4B1092"/>
              </a:gs>
              <a:gs pos="100000">
                <a:srgbClr val="4B1092">
                  <a:gamma/>
                  <a:shade val="46275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4" name="Freeform 6"/>
          <p:cNvSpPr>
            <a:spLocks/>
          </p:cNvSpPr>
          <p:nvPr/>
        </p:nvSpPr>
        <p:spPr bwMode="gray">
          <a:xfrm>
            <a:off x="3937000" y="2727325"/>
            <a:ext cx="3827463" cy="558799"/>
          </a:xfrm>
          <a:custGeom>
            <a:avLst/>
            <a:gdLst/>
            <a:ahLst/>
            <a:cxnLst>
              <a:cxn ang="0">
                <a:pos x="1612" y="284"/>
              </a:cxn>
              <a:cxn ang="0">
                <a:pos x="0" y="284"/>
              </a:cxn>
              <a:cxn ang="0">
                <a:pos x="446" y="0"/>
              </a:cxn>
              <a:cxn ang="0">
                <a:pos x="1920" y="0"/>
              </a:cxn>
              <a:cxn ang="0">
                <a:pos x="1612" y="284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6429388" y="3571876"/>
            <a:ext cx="611188" cy="928694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solidFill>
            <a:srgbClr val="FFFFC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invGray">
          <a:xfrm flipH="1">
            <a:off x="928662" y="1857364"/>
            <a:ext cx="479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7" name="Freeform 19"/>
          <p:cNvSpPr>
            <a:spLocks/>
          </p:cNvSpPr>
          <p:nvPr/>
        </p:nvSpPr>
        <p:spPr bwMode="invGray">
          <a:xfrm rot="358138">
            <a:off x="1234852" y="1498094"/>
            <a:ext cx="3245271" cy="4684109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gray">
          <a:xfrm>
            <a:off x="4827588" y="2379663"/>
            <a:ext cx="2947987" cy="352425"/>
          </a:xfrm>
          <a:prstGeom prst="rect">
            <a:avLst/>
          </a:prstGeom>
          <a:gradFill rotWithShape="1">
            <a:gsLst>
              <a:gs pos="0">
                <a:srgbClr val="00906A">
                  <a:gamma/>
                  <a:shade val="72549"/>
                  <a:invGamma/>
                </a:srgbClr>
              </a:gs>
              <a:gs pos="50000">
                <a:srgbClr val="00906A"/>
              </a:gs>
              <a:gs pos="100000">
                <a:srgbClr val="00906A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6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этап: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gray">
          <a:xfrm>
            <a:off x="3929058" y="3286124"/>
            <a:ext cx="3211512" cy="346075"/>
          </a:xfrm>
          <a:prstGeom prst="rect">
            <a:avLst/>
          </a:prstGeom>
          <a:gradFill rotWithShape="1">
            <a:gsLst>
              <a:gs pos="0">
                <a:srgbClr val="8041FF">
                  <a:gamma/>
                  <a:shade val="72549"/>
                  <a:invGamma/>
                </a:srgbClr>
              </a:gs>
              <a:gs pos="50000">
                <a:srgbClr val="8041FF"/>
              </a:gs>
              <a:gs pos="100000">
                <a:srgbClr val="8041FF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5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этап: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30" name="Freeform 22"/>
          <p:cNvSpPr>
            <a:spLocks/>
          </p:cNvSpPr>
          <p:nvPr/>
        </p:nvSpPr>
        <p:spPr bwMode="gray">
          <a:xfrm>
            <a:off x="571472" y="5786454"/>
            <a:ext cx="4083050" cy="631825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gray">
          <a:xfrm>
            <a:off x="2928926" y="4143380"/>
            <a:ext cx="3478213" cy="344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4 </a:t>
            </a:r>
            <a:r>
              <a:rPr lang="ru-RU" b="1" dirty="0" smtClean="0">
                <a:latin typeface="Verdana" pitchFamily="34" charset="0"/>
              </a:rPr>
              <a:t>этап: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invGray">
          <a:xfrm>
            <a:off x="3571868" y="3714752"/>
            <a:ext cx="3357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Первоначальное разучивание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invGray">
          <a:xfrm>
            <a:off x="4429124" y="2857496"/>
            <a:ext cx="2996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Внедрение разнообразных форм работы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invGray">
          <a:xfrm>
            <a:off x="1142976" y="6072206"/>
            <a:ext cx="2996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 smtClean="0">
                <a:latin typeface="Verdana" pitchFamily="34" charset="0"/>
              </a:rPr>
              <a:t>Анализ исходного состояния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29552" cy="1000132"/>
          </a:xfr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Этапы  </a:t>
            </a:r>
            <a:r>
              <a:rPr lang="ru-RU" sz="2800" b="1" dirty="0" smtClean="0"/>
              <a:t>внедрения </a:t>
            </a:r>
            <a:r>
              <a:rPr lang="ru-RU" sz="2800" b="1" dirty="0" err="1" smtClean="0"/>
              <a:t>здоровьесберегающих</a:t>
            </a:r>
            <a:r>
              <a:rPr lang="ru-RU" sz="2800" b="1" dirty="0" smtClean="0"/>
              <a:t> технологий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gray">
          <a:xfrm>
            <a:off x="428596" y="6357958"/>
            <a:ext cx="3786214" cy="273049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1 этап: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gray">
          <a:xfrm>
            <a:off x="2285984" y="4429132"/>
            <a:ext cx="4083050" cy="631825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7"/>
          <p:cNvSpPr>
            <a:spLocks/>
          </p:cNvSpPr>
          <p:nvPr/>
        </p:nvSpPr>
        <p:spPr bwMode="gray">
          <a:xfrm>
            <a:off x="4124900" y="5705780"/>
            <a:ext cx="611188" cy="981075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</a:srgbClr>
              </a:gs>
              <a:gs pos="50000">
                <a:srgbClr val="90330A"/>
              </a:gs>
              <a:gs pos="100000">
                <a:srgbClr val="90330A">
                  <a:gamma/>
                  <a:shade val="46275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22"/>
          <p:cNvSpPr>
            <a:spLocks/>
          </p:cNvSpPr>
          <p:nvPr/>
        </p:nvSpPr>
        <p:spPr bwMode="gray">
          <a:xfrm>
            <a:off x="1428728" y="5143512"/>
            <a:ext cx="4083050" cy="631825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gray">
          <a:xfrm>
            <a:off x="1428728" y="5715016"/>
            <a:ext cx="3478213" cy="3444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2 </a:t>
            </a:r>
            <a:r>
              <a:rPr lang="ru-RU" b="1" dirty="0" smtClean="0">
                <a:latin typeface="Verdana" pitchFamily="34" charset="0"/>
              </a:rPr>
              <a:t>этап: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gray">
          <a:xfrm>
            <a:off x="4857752" y="5143512"/>
            <a:ext cx="611188" cy="981075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gray">
          <a:xfrm>
            <a:off x="2357422" y="5000636"/>
            <a:ext cx="3478213" cy="344487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3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этап: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8" name="Freeform 22"/>
          <p:cNvSpPr>
            <a:spLocks/>
          </p:cNvSpPr>
          <p:nvPr/>
        </p:nvSpPr>
        <p:spPr bwMode="gray">
          <a:xfrm>
            <a:off x="3000364" y="3643314"/>
            <a:ext cx="4083050" cy="500066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FFC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7"/>
          <p:cNvSpPr>
            <a:spLocks/>
          </p:cNvSpPr>
          <p:nvPr/>
        </p:nvSpPr>
        <p:spPr bwMode="gray">
          <a:xfrm>
            <a:off x="5786446" y="4357694"/>
            <a:ext cx="611188" cy="981075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</a:srgbClr>
              </a:gs>
              <a:gs pos="50000">
                <a:srgbClr val="90330A"/>
              </a:gs>
              <a:gs pos="100000">
                <a:srgbClr val="90330A">
                  <a:gamma/>
                  <a:shade val="46275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invGray">
          <a:xfrm>
            <a:off x="2000232" y="5357826"/>
            <a:ext cx="2996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 smtClean="0">
                <a:latin typeface="Verdana" pitchFamily="34" charset="0"/>
              </a:rPr>
              <a:t>Организация ЗС пространства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invGray">
          <a:xfrm>
            <a:off x="2928926" y="4592930"/>
            <a:ext cx="2996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Установление контактов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invGray">
          <a:xfrm>
            <a:off x="3428992" y="3857628"/>
            <a:ext cx="2996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latin typeface="Verdana" pitchFamily="34" charset="0"/>
              </a:rPr>
              <a:t>Освоение методик и приемов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invGray">
          <a:xfrm>
            <a:off x="5286380" y="1785926"/>
            <a:ext cx="2996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err="1" smtClean="0">
                <a:solidFill>
                  <a:schemeClr val="bg1"/>
                </a:solidFill>
                <a:latin typeface="Verdana" pitchFamily="34" charset="0"/>
              </a:rPr>
              <a:t>Валеологическая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 работа с родителями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/>
              <a:t>Система </a:t>
            </a:r>
            <a:r>
              <a:rPr lang="ru-RU" sz="2800" b="1" dirty="0" err="1" smtClean="0"/>
              <a:t>здоровьесбережения</a:t>
            </a:r>
            <a:r>
              <a:rPr lang="ru-RU" sz="2800" b="1" dirty="0" smtClean="0"/>
              <a:t> в ДОО</a:t>
            </a:r>
            <a:r>
              <a:rPr lang="ru-RU" sz="2800" b="1" dirty="0" smtClean="0"/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1428736"/>
          <a:ext cx="71438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086600" cy="5333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Содержание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24000"/>
            <a:ext cx="7572428" cy="4476768"/>
          </a:xfrm>
        </p:spPr>
        <p:txBody>
          <a:bodyPr/>
          <a:lstStyle/>
          <a:p>
            <a:pPr algn="just"/>
            <a:r>
              <a:rPr lang="ru-RU" sz="2400" b="1" dirty="0" smtClean="0"/>
              <a:t>Актуальность внедрения </a:t>
            </a:r>
            <a:r>
              <a:rPr lang="ru-RU" sz="2400" b="1" dirty="0" err="1" smtClean="0"/>
              <a:t>здоровьесберегающих</a:t>
            </a:r>
            <a:r>
              <a:rPr lang="ru-RU" sz="2400" b="1" dirty="0" smtClean="0"/>
              <a:t> педагогических технологий в практику современного дошкольного </a:t>
            </a:r>
            <a:r>
              <a:rPr lang="ru-RU" sz="2400" b="1" dirty="0" smtClean="0"/>
              <a:t>образования.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/>
              <a:t>Основные </a:t>
            </a:r>
            <a:r>
              <a:rPr lang="ru-RU" sz="2400" b="1" dirty="0" smtClean="0"/>
              <a:t>характерные особенности </a:t>
            </a:r>
            <a:r>
              <a:rPr lang="ru-RU" sz="2400" b="1" dirty="0" err="1" smtClean="0"/>
              <a:t>здоровье-сберегающих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педагогических </a:t>
            </a:r>
            <a:r>
              <a:rPr lang="ru-RU" sz="2400" b="1" dirty="0" smtClean="0"/>
              <a:t>технологий.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600" dirty="0" smtClean="0">
                <a:solidFill>
                  <a:schemeClr val="bg1"/>
                </a:solidFill>
              </a:rPr>
              <a:t>Средства, используемые в физическом воспитании дошкольников.</a:t>
            </a:r>
            <a:endParaRPr lang="ru-RU" sz="2600" b="1" i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600" dirty="0" smtClean="0">
                <a:solidFill>
                  <a:schemeClr val="bg1"/>
                </a:solidFill>
              </a:rPr>
              <a:t>Классификация и характеристика физических упражнений.</a:t>
            </a:r>
            <a:endParaRPr lang="ru-RU" sz="2600" b="1" i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600" dirty="0" smtClean="0">
                <a:solidFill>
                  <a:schemeClr val="bg1"/>
                </a:solidFill>
              </a:rPr>
              <a:t>Методы, применяемые на занятиях физическими упражнениями.</a:t>
            </a:r>
            <a:endParaRPr lang="ru-RU" sz="2600" b="1" i="1" dirty="0" smtClean="0">
              <a:solidFill>
                <a:schemeClr val="bg1"/>
              </a:solidFill>
            </a:endParaRPr>
          </a:p>
          <a:p>
            <a:endParaRPr lang="ru-RU" sz="2600" b="1" i="1" dirty="0" smtClean="0"/>
          </a:p>
          <a:p>
            <a:endParaRPr lang="ru-RU" sz="2400" dirty="0" smtClean="0"/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85852" y="571480"/>
          <a:ext cx="707236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1142976" y="5143512"/>
            <a:ext cx="7286676" cy="1428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причиной успешной работы в данном направлении может являться только наличие </a:t>
            </a:r>
            <a:r>
              <a:rPr lang="ru-RU" sz="3200" b="1" dirty="0" smtClean="0">
                <a:solidFill>
                  <a:schemeClr val="tx1"/>
                </a:solidFill>
              </a:rPr>
              <a:t>системности</a:t>
            </a:r>
            <a:endParaRPr lang="ru-RU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Основной причиной успешной работы в данном направлении может являться только наличие системности.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Основной причиной успешной работы в данном направлении может являться только наличие системности.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Основной причиной успешной работы в данном направлении может являться только наличие системности.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071546"/>
          <a:ext cx="727236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071546"/>
          <a:ext cx="727236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  <a:solidFill>
            <a:srgbClr val="FFCC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Технологии </a:t>
            </a:r>
            <a:r>
              <a:rPr lang="ru-RU" sz="2800" b="1" dirty="0" smtClean="0">
                <a:solidFill>
                  <a:srgbClr val="0070C0"/>
                </a:solidFill>
              </a:rPr>
              <a:t>сохранения и стимулирования </a:t>
            </a:r>
            <a:r>
              <a:rPr lang="ru-RU" sz="2800" b="1" dirty="0" smtClean="0">
                <a:solidFill>
                  <a:srgbClr val="0070C0"/>
                </a:solidFill>
              </a:rPr>
              <a:t>здоровья: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14480" y="1571612"/>
          <a:ext cx="678661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000924" cy="857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Виды </a:t>
            </a:r>
            <a:r>
              <a:rPr lang="ru-RU" sz="2400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rgbClr val="FF0000"/>
                </a:solidFill>
              </a:rPr>
              <a:t> технологий: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(в зависимости от целей, задач, ведущих средств)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14480" y="1571612"/>
          <a:ext cx="678661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14356"/>
            <a:ext cx="7000924" cy="3500462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 smtClean="0"/>
              <a:t>Основной показатель</a:t>
            </a:r>
            <a:r>
              <a:rPr lang="ru-RU" sz="2800" dirty="0" smtClean="0"/>
              <a:t>, отличающий все </a:t>
            </a:r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образовательные технологии — </a:t>
            </a:r>
            <a:r>
              <a:rPr lang="ru-RU" sz="2800" b="1" dirty="0" smtClean="0">
                <a:solidFill>
                  <a:srgbClr val="FF0000"/>
                </a:solidFill>
              </a:rPr>
              <a:t>регулярная диагностика </a:t>
            </a:r>
            <a:r>
              <a:rPr lang="ru-RU" sz="2800" i="1" dirty="0" smtClean="0"/>
              <a:t>состояния детей и отслеживание основных параметров развития организма в динамике</a:t>
            </a:r>
            <a:r>
              <a:rPr lang="ru-RU" sz="2800" dirty="0" smtClean="0"/>
              <a:t> (начало — конец учебного года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8369" name="Picture 1" descr="D:\Мама\ВПК\КУРСЫ\здоровьеcбережение\моя\3361859-Various-color-exclamations-vector-illustration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08830"/>
            <a:ext cx="7000924" cy="2945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000924" cy="71438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2400" b="1" dirty="0" smtClean="0">
                <a:solidFill>
                  <a:schemeClr val="tx1"/>
                </a:solidFill>
              </a:rPr>
              <a:t>внедрения </a:t>
            </a:r>
            <a:r>
              <a:rPr lang="ru-RU" sz="2400" b="1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технологий в </a:t>
            </a:r>
            <a:r>
              <a:rPr lang="ru-RU" sz="2400" b="1" dirty="0" smtClean="0">
                <a:solidFill>
                  <a:schemeClr val="tx1"/>
                </a:solidFill>
              </a:rPr>
              <a:t>ДОО: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42976" y="1000108"/>
          <a:ext cx="750099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857256"/>
          </a:xfrm>
          <a:solidFill>
            <a:srgbClr val="A691F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Выбор </a:t>
            </a:r>
            <a:r>
              <a:rPr lang="ru-RU" sz="2800" b="1" dirty="0" err="1" smtClean="0"/>
              <a:t>здоровьесберегающих</a:t>
            </a:r>
            <a:r>
              <a:rPr lang="ru-RU" sz="2800" b="1" dirty="0" smtClean="0"/>
              <a:t> технологий </a:t>
            </a:r>
            <a:r>
              <a:rPr lang="ru-RU" sz="2800" b="1" dirty="0" smtClean="0"/>
              <a:t>зависит: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42976" y="1357298"/>
          <a:ext cx="750099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58100" cy="6286544"/>
          </a:xfrm>
          <a:solidFill>
            <a:srgbClr val="A691F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Десять золотых правил </a:t>
            </a:r>
            <a:r>
              <a:rPr lang="ru-RU" sz="2400" b="1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     1. Соблюдайте </a:t>
            </a:r>
            <a:r>
              <a:rPr lang="ru-RU" sz="2000" b="1" dirty="0" smtClean="0">
                <a:solidFill>
                  <a:schemeClr val="bg1"/>
                </a:solidFill>
              </a:rPr>
              <a:t>режим дня!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2. Обращайте </a:t>
            </a:r>
            <a:r>
              <a:rPr lang="ru-RU" sz="2000" b="1" dirty="0" smtClean="0">
                <a:solidFill>
                  <a:schemeClr val="bg1"/>
                </a:solidFill>
              </a:rPr>
              <a:t>больше внимания на питание!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3. Больше </a:t>
            </a:r>
            <a:r>
              <a:rPr lang="ru-RU" sz="2000" b="1" dirty="0" smtClean="0">
                <a:solidFill>
                  <a:schemeClr val="bg1"/>
                </a:solidFill>
              </a:rPr>
              <a:t>двигайтесь!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4. Спите </a:t>
            </a:r>
            <a:r>
              <a:rPr lang="ru-RU" sz="2000" b="1" dirty="0" smtClean="0">
                <a:solidFill>
                  <a:schemeClr val="bg1"/>
                </a:solidFill>
              </a:rPr>
              <a:t>в прохладной комнате!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5. Не </a:t>
            </a:r>
            <a:r>
              <a:rPr lang="ru-RU" sz="2000" b="1" dirty="0" smtClean="0">
                <a:solidFill>
                  <a:schemeClr val="bg1"/>
                </a:solidFill>
              </a:rPr>
              <a:t>гасите в себе гнев, дайте вырваться ему наружу!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6. Постоянно </a:t>
            </a:r>
            <a:r>
              <a:rPr lang="ru-RU" sz="2000" b="1" dirty="0" smtClean="0">
                <a:solidFill>
                  <a:schemeClr val="bg1"/>
                </a:solidFill>
              </a:rPr>
              <a:t>занимайтесь интеллектуальной деятельностью!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7. Гоните </a:t>
            </a:r>
            <a:r>
              <a:rPr lang="ru-RU" sz="2000" b="1" dirty="0" smtClean="0">
                <a:solidFill>
                  <a:schemeClr val="bg1"/>
                </a:solidFill>
              </a:rPr>
              <a:t>прочь уныние и хандру!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8. Адекватно </a:t>
            </a:r>
            <a:r>
              <a:rPr lang="ru-RU" sz="2000" b="1" dirty="0" smtClean="0">
                <a:solidFill>
                  <a:schemeClr val="bg1"/>
                </a:solidFill>
              </a:rPr>
              <a:t>реагируйте на все проявления своего организма!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9. Старайтесь </a:t>
            </a:r>
            <a:r>
              <a:rPr lang="ru-RU" sz="2000" b="1" dirty="0" smtClean="0">
                <a:solidFill>
                  <a:schemeClr val="bg1"/>
                </a:solidFill>
              </a:rPr>
              <a:t>получать как можно больше положительных эмоций!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10. Желайте </a:t>
            </a:r>
            <a:r>
              <a:rPr lang="ru-RU" sz="2000" b="1" dirty="0" smtClean="0">
                <a:solidFill>
                  <a:schemeClr val="bg1"/>
                </a:solidFill>
              </a:rPr>
              <a:t>себе и окружающим только добра!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1" descr="D:\Мама\ВПК\КУРСЫ\здоровьеcбережение\моя\3361859-Various-color-exclamations-vector-illustration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15016"/>
            <a:ext cx="2428892" cy="102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500726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Литература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    </a:t>
            </a:r>
          </a:p>
          <a:p>
            <a:pPr lvl="0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    </a:t>
            </a:r>
            <a:r>
              <a:rPr lang="ru-RU" sz="1600" i="1" dirty="0" smtClean="0">
                <a:solidFill>
                  <a:schemeClr val="tx1"/>
                </a:solidFill>
              </a:rPr>
              <a:t>1.  </a:t>
            </a:r>
            <a:r>
              <a:rPr lang="ru-RU" sz="1600" i="1" dirty="0" err="1" smtClean="0">
                <a:solidFill>
                  <a:schemeClr val="tx1"/>
                </a:solidFill>
              </a:rPr>
              <a:t>Ахутина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Т.В. 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1600" dirty="0" smtClean="0">
                <a:solidFill>
                  <a:schemeClr val="tx1"/>
                </a:solidFill>
              </a:rPr>
              <a:t> технологии обучения: индивидуально-ориентированный подход. Школа здоровья. 2000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2. </a:t>
            </a:r>
            <a:r>
              <a:rPr lang="ru-RU" sz="1600" i="1" dirty="0" err="1" smtClean="0">
                <a:solidFill>
                  <a:schemeClr val="tx1"/>
                </a:solidFill>
              </a:rPr>
              <a:t>Ковалько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В.И. 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1600" dirty="0" smtClean="0">
                <a:solidFill>
                  <a:schemeClr val="tx1"/>
                </a:solidFill>
              </a:rPr>
              <a:t> технологии. – М.: ВАКО, 2007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3.  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технологии в общеобразовательной школе: методология анализа, формы, методы, опыт применения. / Под ред. М.М. Безруких, В.Д. Сонькина. – М., 2002.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4.</a:t>
            </a:r>
            <a:r>
              <a:rPr lang="ru-RU" sz="1600" i="1" dirty="0" smtClean="0">
                <a:solidFill>
                  <a:schemeClr val="tx1"/>
                </a:solidFill>
              </a:rPr>
              <a:t> «</a:t>
            </a:r>
            <a:r>
              <a:rPr lang="ru-RU" sz="1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1600" dirty="0" smtClean="0">
                <a:solidFill>
                  <a:schemeClr val="tx1"/>
                </a:solidFill>
              </a:rPr>
              <a:t> педагогических технологий в дошкольных образовательных </a:t>
            </a:r>
            <a:r>
              <a:rPr lang="ru-RU" sz="1600" dirty="0" smtClean="0">
                <a:solidFill>
                  <a:schemeClr val="tx1"/>
                </a:solidFill>
              </a:rPr>
              <a:t>учреждениях» </a:t>
            </a:r>
            <a:r>
              <a:rPr lang="ru-RU" sz="1600" dirty="0" smtClean="0">
                <a:solidFill>
                  <a:schemeClr val="tx1"/>
                </a:solidFill>
              </a:rPr>
              <a:t>/А.М. Сивцова //Методист. – 2007.</a:t>
            </a:r>
          </a:p>
          <a:p>
            <a:pPr lvl="0">
              <a:buNone/>
            </a:pPr>
            <a:r>
              <a:rPr lang="ru-RU" sz="1600" i="1" dirty="0" smtClean="0">
                <a:solidFill>
                  <a:schemeClr val="tx1"/>
                </a:solidFill>
              </a:rPr>
              <a:t>     </a:t>
            </a:r>
            <a:r>
              <a:rPr lang="ru-RU" sz="1600" dirty="0" smtClean="0">
                <a:solidFill>
                  <a:schemeClr val="tx1"/>
                </a:solidFill>
              </a:rPr>
              <a:t>5.</a:t>
            </a:r>
            <a:r>
              <a:rPr lang="ru-RU" sz="1600" i="1" dirty="0" smtClean="0">
                <a:solidFill>
                  <a:schemeClr val="tx1"/>
                </a:solidFill>
              </a:rPr>
              <a:t> Смирнов </a:t>
            </a:r>
            <a:r>
              <a:rPr lang="ru-RU" sz="1600" i="1" dirty="0" smtClean="0">
                <a:solidFill>
                  <a:schemeClr val="tx1"/>
                </a:solidFill>
              </a:rPr>
              <a:t>Н.К.</a:t>
            </a:r>
            <a:r>
              <a:rPr lang="ru-RU" sz="1600" dirty="0" smtClean="0">
                <a:solidFill>
                  <a:schemeClr val="tx1"/>
                </a:solidFill>
              </a:rPr>
              <a:t> “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1600" dirty="0" smtClean="0">
                <a:solidFill>
                  <a:schemeClr val="tx1"/>
                </a:solidFill>
              </a:rPr>
              <a:t> образовательные технологии в работе педагога”.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6.  </a:t>
            </a:r>
            <a:r>
              <a:rPr lang="ru-RU" sz="1600" i="1" dirty="0" smtClean="0">
                <a:solidFill>
                  <a:schemeClr val="tx1"/>
                </a:solidFill>
              </a:rPr>
              <a:t>Лазарев М.Л. </a:t>
            </a:r>
            <a:r>
              <a:rPr lang="ru-RU" sz="1600" dirty="0" smtClean="0">
                <a:solidFill>
                  <a:schemeClr val="tx1"/>
                </a:solidFill>
              </a:rPr>
              <a:t>Оздоровительно-развивающая программа «Здравствуй!». – М., Мнемозина, 2004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7. </a:t>
            </a:r>
            <a:r>
              <a:rPr lang="ru-RU" sz="1600" i="1" dirty="0" err="1" smtClean="0">
                <a:solidFill>
                  <a:schemeClr val="tx1"/>
                </a:solidFill>
              </a:rPr>
              <a:t>Маханева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М.Д</a:t>
            </a:r>
            <a:r>
              <a:rPr lang="ru-RU" sz="1600" dirty="0" smtClean="0">
                <a:solidFill>
                  <a:schemeClr val="tx1"/>
                </a:solidFill>
              </a:rPr>
              <a:t>. Воспитание здорового ребенка. – М., АРКТИ, </a:t>
            </a:r>
            <a:r>
              <a:rPr lang="ru-RU" sz="1600" dirty="0" smtClean="0">
                <a:solidFill>
                  <a:schemeClr val="tx1"/>
                </a:solidFill>
              </a:rPr>
              <a:t>1999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8. </a:t>
            </a:r>
            <a:r>
              <a:rPr lang="ru-RU" sz="1600" i="1" dirty="0" smtClean="0">
                <a:solidFill>
                  <a:schemeClr val="tx1"/>
                </a:solidFill>
              </a:rPr>
              <a:t>А.С.Галанов</a:t>
            </a:r>
            <a:r>
              <a:rPr lang="ru-RU" sz="1600" dirty="0" smtClean="0">
                <a:solidFill>
                  <a:schemeClr val="tx1"/>
                </a:solidFill>
              </a:rPr>
              <a:t>. Игры, которые лечат. Для детей от1 года до 3 лет. Москва. ТЦ «Сфера»,</a:t>
            </a:r>
            <a:r>
              <a:rPr lang="ru-RU" sz="1600" dirty="0" smtClean="0">
                <a:solidFill>
                  <a:schemeClr val="tx1"/>
                </a:solidFill>
              </a:rPr>
              <a:t>2009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9.</a:t>
            </a:r>
            <a:r>
              <a:rPr lang="ru-RU" sz="1600" i="1" dirty="0" smtClean="0">
                <a:solidFill>
                  <a:schemeClr val="tx1"/>
                </a:solidFill>
              </a:rPr>
              <a:t>Т.В.Иванова</a:t>
            </a:r>
            <a:r>
              <a:rPr lang="ru-RU" sz="1600" dirty="0" smtClean="0">
                <a:solidFill>
                  <a:schemeClr val="tx1"/>
                </a:solidFill>
              </a:rPr>
              <a:t>. Система работы по формированию здорового образа жизни. Волгоград. ИТД «Корифей»,</a:t>
            </a:r>
            <a:r>
              <a:rPr lang="ru-RU" sz="1600" dirty="0" smtClean="0">
                <a:solidFill>
                  <a:schemeClr val="tx1"/>
                </a:solidFill>
              </a:rPr>
              <a:t>200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10. </a:t>
            </a:r>
            <a:r>
              <a:rPr lang="ru-RU" sz="1600" i="1" dirty="0" err="1" smtClean="0">
                <a:solidFill>
                  <a:schemeClr val="tx1"/>
                </a:solidFill>
              </a:rPr>
              <a:t>М.Ю.Картушина</a:t>
            </a:r>
            <a:r>
              <a:rPr lang="ru-RU" sz="1600" dirty="0" smtClean="0">
                <a:solidFill>
                  <a:schemeClr val="tx1"/>
                </a:solidFill>
              </a:rPr>
              <a:t>. Сценарии оздоровительных досугов для детей 4-5 лет. Москва. ТД «Сфера»,2005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11. </a:t>
            </a:r>
            <a:r>
              <a:rPr lang="ru-RU" sz="1600" i="1" dirty="0" smtClean="0">
                <a:solidFill>
                  <a:schemeClr val="tx1"/>
                </a:solidFill>
              </a:rPr>
              <a:t>М.Н.Кузнецова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Оздоровление детей в детском саду. Практическое пособие. Москва. Айрис Пресс.2008.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3372" y="785794"/>
            <a:ext cx="4786346" cy="55896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   </a:t>
            </a:r>
            <a:r>
              <a:rPr lang="ru-RU" altLang="ru-RU" sz="2900" b="1" dirty="0" smtClean="0">
                <a:solidFill>
                  <a:srgbClr val="7030A0"/>
                </a:solidFill>
              </a:rPr>
              <a:t>«Я не боюсь еще и еще раз повторить: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900" b="1" dirty="0" smtClean="0">
                <a:solidFill>
                  <a:srgbClr val="7030A0"/>
                </a:solidFill>
              </a:rPr>
              <a:t>           </a:t>
            </a:r>
            <a:r>
              <a:rPr lang="ru-RU" altLang="ru-RU" sz="2900" b="1" i="1" dirty="0" smtClean="0">
                <a:solidFill>
                  <a:srgbClr val="7030A0"/>
                </a:solidFill>
              </a:rPr>
              <a:t>В.А. Сухомлинский</a:t>
            </a:r>
          </a:p>
          <a:p>
            <a:pPr lvl="4" eaLnBrk="1" hangingPunct="1">
              <a:lnSpc>
                <a:spcPct val="80000"/>
              </a:lnSpc>
            </a:pPr>
            <a:endParaRPr lang="ru-RU" altLang="ru-RU" sz="2900" b="1" dirty="0" smtClean="0"/>
          </a:p>
        </p:txBody>
      </p:sp>
      <p:pic>
        <p:nvPicPr>
          <p:cNvPr id="7171" name="Picture 7" descr="2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9923" y="785794"/>
            <a:ext cx="4138735" cy="564121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</a:p>
          <a:p>
            <a:pPr algn="ctr">
              <a:buNone/>
            </a:pPr>
            <a:r>
              <a:rPr lang="ru-RU" sz="5400" dirty="0" smtClean="0"/>
              <a:t>                    </a:t>
            </a:r>
            <a:r>
              <a:rPr lang="ru-RU" sz="2000" dirty="0" smtClean="0"/>
              <a:t>Шевченко В.Б.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+7(919) 885-38-89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Shans-shevchenko@yandex.ru</a:t>
            </a:r>
            <a:endParaRPr lang="ru-RU" sz="2000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72362" cy="10001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ПСИХОФИЗИОЛОГИЧЕСКАЯ НЕЗРЕЛОСТЬ ВЫПУСКНИКА ДОО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14480" y="1571612"/>
          <a:ext cx="678661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428604"/>
            <a:ext cx="8572560" cy="592935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   </a:t>
            </a:r>
            <a:endParaRPr lang="ru-RU" altLang="ru-RU" sz="29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19"/>
            <a:ext cx="7557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мер, 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включающая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взаимосвязь и взаимодействие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всех факторов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среды, направленных  на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здоровья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ребёнка на всех этапах его обучения и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200" b="1" dirty="0" smtClean="0">
                <a:solidFill>
                  <a:srgbClr val="0070C0"/>
                </a:solidFill>
              </a:rPr>
              <a:t>это технологии, направленные на сохранение, поддержание и обогащение здоровья субъектов педагогического процесса в детском саду: детей, педагогов и родителей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D:\Мама\ВПК\КУРСЫ\здоровьеcбережение\моя\2f271918393794a8bee7dfbfb48a027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1167246" cy="1755257"/>
          </a:xfrm>
          <a:prstGeom prst="rect">
            <a:avLst/>
          </a:prstGeom>
          <a:noFill/>
        </p:spPr>
      </p:pic>
      <p:pic>
        <p:nvPicPr>
          <p:cNvPr id="5" name="Picture 1" descr="D:\Мама\ВПК\КУРСЫ\здоровьеcбережение\моя\uk582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643446"/>
            <a:ext cx="1146719" cy="1765948"/>
          </a:xfrm>
          <a:prstGeom prst="rect">
            <a:avLst/>
          </a:prstGeom>
          <a:noFill/>
        </p:spPr>
      </p:pic>
      <p:pic>
        <p:nvPicPr>
          <p:cNvPr id="6" name="Picture 3" descr="D:\Мама\ВПК\КУРСЫ\здоровьеcбережение\моя\48617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72008"/>
            <a:ext cx="1195351" cy="1804980"/>
          </a:xfrm>
          <a:prstGeom prst="rect">
            <a:avLst/>
          </a:prstGeom>
          <a:noFill/>
        </p:spPr>
      </p:pic>
      <p:pic>
        <p:nvPicPr>
          <p:cNvPr id="7" name="Picture 2" descr="D:\Мама\ВПК\КУРСЫ\здоровьеcбережение\моя\1005592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500570"/>
            <a:ext cx="1252530" cy="18419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000924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Отличительные особенности ЗСТ: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14480" y="1571612"/>
          <a:ext cx="678661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2428860" y="428604"/>
            <a:ext cx="4429156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err="1" smtClean="0"/>
              <a:t>Здоровьесберегающие</a:t>
            </a:r>
            <a:r>
              <a:rPr lang="ru-RU" b="1" dirty="0" smtClean="0"/>
              <a:t> образовательные технологии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0034" y="2000240"/>
            <a:ext cx="2428892" cy="1214446"/>
          </a:xfrm>
          <a:prstGeom prst="roundRect">
            <a:avLst/>
          </a:prstGeom>
          <a:solidFill>
            <a:srgbClr val="CCFF66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организационно-педагогические технологии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28992" y="2357430"/>
            <a:ext cx="2428892" cy="1214446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психолого-педагогические </a:t>
            </a:r>
            <a:r>
              <a:rPr lang="ru-RU" dirty="0" smtClean="0"/>
              <a:t>технологии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429388" y="1857364"/>
            <a:ext cx="2428892" cy="1214446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учебно-воспитательные </a:t>
            </a:r>
            <a:r>
              <a:rPr lang="ru-RU" dirty="0" smtClean="0"/>
              <a:t>технологии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6429388" y="1428736"/>
            <a:ext cx="714380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2071670" y="1428736"/>
            <a:ext cx="928694" cy="64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6" idx="2"/>
          </p:cNvCxnSpPr>
          <p:nvPr/>
        </p:nvCxnSpPr>
        <p:spPr bwMode="auto">
          <a:xfrm rot="5400000">
            <a:off x="4143372" y="1928802"/>
            <a:ext cx="100013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6" name="Picture 4" descr="D:\Мама\ВПК\КУРСЫ\здоровьеcбережение\моя\zakalivanie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80"/>
            <a:ext cx="2671763" cy="2004026"/>
          </a:xfrm>
          <a:prstGeom prst="rect">
            <a:avLst/>
          </a:prstGeom>
          <a:noFill/>
        </p:spPr>
      </p:pic>
      <p:pic>
        <p:nvPicPr>
          <p:cNvPr id="3077" name="Picture 5" descr="D:\Мама\ВПК\КУРСЫ\здоровьеcбережение\моя\de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14752"/>
            <a:ext cx="3000364" cy="2233172"/>
          </a:xfrm>
          <a:prstGeom prst="rect">
            <a:avLst/>
          </a:prstGeom>
          <a:noFill/>
        </p:spPr>
      </p:pic>
      <p:pic>
        <p:nvPicPr>
          <p:cNvPr id="3078" name="Picture 6" descr="D:\Мама\ВПК\КУРСЫ\здоровьеcбережение\моя\4839464817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938" y="5214950"/>
            <a:ext cx="2467041" cy="1643050"/>
          </a:xfrm>
          <a:prstGeom prst="rect">
            <a:avLst/>
          </a:prstGeom>
          <a:noFill/>
        </p:spPr>
      </p:pic>
      <p:pic>
        <p:nvPicPr>
          <p:cNvPr id="3079" name="Picture 7" descr="D:\Мама\ВПК\КУРСЫ\здоровьеcбережение\моя\73ac5f38ccd36d2adf5f4c6fea42f984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2214546" cy="1660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ама\ВПК\КУРСЫ\здоровьеcбережение\моя\2053816a7f21edb8c302ed31b0bafa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486702" cy="4679188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 bwMode="auto">
          <a:xfrm>
            <a:off x="5214942" y="500042"/>
            <a:ext cx="3286148" cy="1428760"/>
          </a:xfrm>
          <a:prstGeom prst="wedgeEllipseCallout">
            <a:avLst>
              <a:gd name="adj1" fmla="val -33001"/>
              <a:gd name="adj2" fmla="val 7273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??????????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24" y="785794"/>
            <a:ext cx="7786742" cy="55896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7030A0"/>
                </a:solidFill>
              </a:rPr>
              <a:t>   </a:t>
            </a:r>
            <a:endParaRPr lang="ru-RU" altLang="ru-RU" sz="2900" b="1" dirty="0" smtClean="0"/>
          </a:p>
        </p:txBody>
      </p:sp>
      <p:pic>
        <p:nvPicPr>
          <p:cNvPr id="5" name="Picture 4" descr="D:\Мама\ВПК\КУРСЫ\здоровьеcбережение\моя\4805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857652" cy="36402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929190" y="1500174"/>
            <a:ext cx="3643338" cy="41434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ru-RU" sz="2800" b="1" dirty="0" smtClean="0">
                <a:solidFill>
                  <a:schemeClr val="tx1"/>
                </a:solidFill>
              </a:rPr>
              <a:t>низкий </a:t>
            </a:r>
            <a:r>
              <a:rPr lang="ru-RU" sz="2800" b="1" dirty="0" smtClean="0">
                <a:solidFill>
                  <a:schemeClr val="tx1"/>
                </a:solidFill>
              </a:rPr>
              <a:t>уровень </a:t>
            </a:r>
            <a:r>
              <a:rPr lang="ru-RU" sz="4000" b="1" dirty="0" smtClean="0">
                <a:solidFill>
                  <a:schemeClr val="tx1"/>
                </a:solidFill>
              </a:rPr>
              <a:t>мотивации </a:t>
            </a:r>
            <a:r>
              <a:rPr lang="ru-RU" sz="2800" b="1" dirty="0" smtClean="0">
                <a:solidFill>
                  <a:schemeClr val="tx1"/>
                </a:solidFill>
              </a:rPr>
              <a:t>на сохранение и укрепление индивидуального </a:t>
            </a:r>
            <a:r>
              <a:rPr lang="ru-RU" sz="2800" b="1" dirty="0" smtClean="0">
                <a:solidFill>
                  <a:schemeClr val="tx1"/>
                </a:solidFill>
              </a:rPr>
              <a:t>здоровья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90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f0902</Template>
  <TotalTime>2916</TotalTime>
  <Words>951</Words>
  <Application>Microsoft PowerPoint</Application>
  <PresentationFormat>Экран (4:3)</PresentationFormat>
  <Paragraphs>193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f0902</vt:lpstr>
      <vt:lpstr> государственное бюджетное ПРОФЕССИОНАЛЬНОЕ образовательное учреждение Ростовской области «волгодонский педагогический колледж» </vt:lpstr>
      <vt:lpstr>Содержание</vt:lpstr>
      <vt:lpstr>Слайд 3</vt:lpstr>
      <vt:lpstr>ПСИХОФИЗИОЛОГИЧЕСКАЯ НЕЗРЕЛОСТЬ ВЫПУСКНИКА ДОО</vt:lpstr>
      <vt:lpstr>Слайд 5</vt:lpstr>
      <vt:lpstr>Отличительные особенности ЗСТ:</vt:lpstr>
      <vt:lpstr>Слайд 7</vt:lpstr>
      <vt:lpstr>Слайд 8</vt:lpstr>
      <vt:lpstr>Слайд 9</vt:lpstr>
      <vt:lpstr>Слайд 10</vt:lpstr>
      <vt:lpstr>Что такое ЗДОРОВЬЕ?</vt:lpstr>
      <vt:lpstr>КОМПОНЕНТЫ ЗДОРОВЬЯ</vt:lpstr>
      <vt:lpstr>ФАКТОРЫ ЗДОРОВЬЯ</vt:lpstr>
      <vt:lpstr> Цель здоровьесберегающих технологий:</vt:lpstr>
      <vt:lpstr>Задачи здоровьесберегающих технологий:</vt:lpstr>
      <vt:lpstr> Принципы здоровьесберегающих технологий: :</vt:lpstr>
      <vt:lpstr> Условия формирования положительной мотивации к ЗОЖ: :</vt:lpstr>
      <vt:lpstr> Этапы  внедрения здоровьесберегающих технологий </vt:lpstr>
      <vt:lpstr>Система здоровьесбережения в ДОО:</vt:lpstr>
      <vt:lpstr>Слайд 20</vt:lpstr>
      <vt:lpstr>Слайд 21</vt:lpstr>
      <vt:lpstr>Слайд 22</vt:lpstr>
      <vt:lpstr>Технологии сохранения и стимулирования здоровья:</vt:lpstr>
      <vt:lpstr>Виды здоровьесберегающих технологий:  (в зависимости от целей, задач, ведущих средств)</vt:lpstr>
      <vt:lpstr>Слайд 25</vt:lpstr>
      <vt:lpstr>  Результаты внедрения здоровьесберегающих  технологий в ДОО:  :</vt:lpstr>
      <vt:lpstr>  Выбор здоровьесберегающих технологий зависит:   :</vt:lpstr>
      <vt:lpstr>      Десять золотых правил здоровьесбережения:        1. Соблюдайте режим дня!      2. Обращайте больше внимания на питание!      3. Больше двигайтесь!      4. Спите в прохладной комнате!      5. Не гасите в себе гнев, дайте вырваться ему наружу!      6. Постоянно занимайтесь интеллектуальной деятельностью!      7. Гоните прочь уныние и хандру!      8. Адекватно реагируйте на все проявления своего организма!      9. Старайтесь получать как можно больше положительных эмоций!       10. Желайте себе и окружающим только добра! </vt:lpstr>
      <vt:lpstr>Литература</vt:lpstr>
      <vt:lpstr>Слайд 30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ПРОФЕССИОНАЛЬНОЕ образовательное учреждение Ростовской области «волгодонский педагогический колледж» </dc:title>
  <dc:creator>SamLab.ws</dc:creator>
  <cp:lastModifiedBy>Пользователь</cp:lastModifiedBy>
  <cp:revision>322</cp:revision>
  <dcterms:created xsi:type="dcterms:W3CDTF">2016-03-10T17:08:09Z</dcterms:created>
  <dcterms:modified xsi:type="dcterms:W3CDTF">2016-09-13T03:29:32Z</dcterms:modified>
</cp:coreProperties>
</file>