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РЕСПУБЛИКА САХА(ЯКУТИЯ)</a:t>
            </a:r>
            <a:r>
              <a:rPr lang="ru-RU" sz="1400" b="1" dirty="0" smtClean="0"/>
              <a:t>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МУНИЦИПАЛЬНОЕ  ДОШКОЛЬНОЕ</a:t>
            </a:r>
            <a:r>
              <a:rPr lang="ru-RU" sz="1400" dirty="0" smtClean="0"/>
              <a:t> </a:t>
            </a:r>
            <a:r>
              <a:rPr lang="ru-RU" sz="1400" b="1" dirty="0" smtClean="0"/>
              <a:t>ОБРАЗОВАТЕЛЬНОЕ </a:t>
            </a:r>
            <a:r>
              <a:rPr lang="ru-RU" sz="1400" b="1" dirty="0" smtClean="0"/>
              <a:t>УЧРЕЖДЕНИЕ № 15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«АЛЕНЬКИЙ ЦВЕТОЧЕК» ГОРОДА НЕРЮНГРИ </a:t>
            </a:r>
            <a:r>
              <a:rPr lang="ru-RU" sz="1400" dirty="0" smtClean="0"/>
              <a:t> </a:t>
            </a:r>
            <a:r>
              <a:rPr lang="ru-RU" sz="1400" b="1" dirty="0" smtClean="0"/>
              <a:t>НЕРЮНГРИНСКОГО </a:t>
            </a:r>
            <a:r>
              <a:rPr lang="ru-RU" sz="1400" b="1" dirty="0" smtClean="0"/>
              <a:t>РАЙОНА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696200" cy="5407152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«МЫ ЗА ЗДОРОВОЕ ПИТАНИЕ»</a:t>
            </a:r>
          </a:p>
          <a:p>
            <a:pPr algn="ctr">
              <a:buNone/>
            </a:pPr>
            <a:endParaRPr lang="ru-RU" sz="6600" b="1" dirty="0" smtClean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>
              <a:buNone/>
            </a:pPr>
            <a:r>
              <a:rPr lang="ru-RU" sz="2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Автор:  Воспитатель 2 младшей группы </a:t>
            </a:r>
          </a:p>
          <a:p>
            <a:pPr algn="ctr">
              <a:buNone/>
            </a:pPr>
            <a:r>
              <a:rPr lang="ru-RU" sz="2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</a:t>
            </a:r>
            <a:r>
              <a:rPr lang="ru-RU" sz="28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Мейнцер</a:t>
            </a:r>
            <a:r>
              <a:rPr lang="ru-RU" sz="28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Екатерина Сергеевна</a:t>
            </a:r>
            <a:endParaRPr lang="ru-RU" sz="28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Выросту здоровым я, как и вся моя семья</a:t>
            </a:r>
            <a:endParaRPr lang="ru-RU" sz="3200" b="1" cap="none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5" name="Содержимое 4" descr="02ed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3066" y="1600200"/>
            <a:ext cx="7290346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752600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На </a:t>
            </a: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здоровье кушай детка, - скажет вся моя семья!</a:t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endParaRPr lang="ru-RU" sz="3200" b="1" cap="none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6" name="Содержимое 5" descr="IMG_20161109_0755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394634"/>
            <a:ext cx="4114800" cy="548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954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Ведь здоровое питание очень важно для меня</a:t>
            </a:r>
            <a:endParaRPr lang="ru-RU" sz="3200" b="1" cap="none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1026" name="Picture 2" descr="C:\Users\1\Desktop\IMG_20161125_1010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6083" y="1408112"/>
            <a:ext cx="6860117" cy="514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Кашу ем на завтрак я, </a:t>
            </a:r>
            <a:endParaRPr lang="ru-RU" sz="3200" b="1" cap="none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4" name="Содержимое 3" descr="73b5ebda8aaa659a93e1ab945b04fbf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6971" y="1526380"/>
            <a:ext cx="7540229" cy="502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Фрукты – все мои друзья!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Содержимое 3" descr="IMG_20161116_1547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85310" y="1295400"/>
            <a:ext cx="72136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Овощи я уважаю</a:t>
            </a:r>
            <a:endParaRPr lang="ru-RU" sz="3200" b="1" cap="none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6" name="Содержимое 5" descr="shutterstock_2424782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659097" y="1470806"/>
            <a:ext cx="7494303" cy="500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А</a:t>
            </a: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компоты - обожаю</a:t>
            </a:r>
            <a:endParaRPr lang="ru-RU" sz="3200" b="1" cap="none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6" name="Содержимое 5" descr="hbotjdsjijuauo koaohasflrz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0104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Я </a:t>
            </a: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не ем картошку фри!</a:t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Мне противны сухари!</a:t>
            </a:r>
            <a:b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</a:br>
            <a:endParaRPr lang="ru-RU" sz="3200" b="1" cap="none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4" name="Содержимое 3" descr="820Big3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495800"/>
            <a:ext cx="3461729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1\Desktop\eccca1abe118e18a5808fec03b7f9e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800600"/>
            <a:ext cx="4009639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\Desktop\IMG_20161125_101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143000"/>
            <a:ext cx="4953000" cy="371475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Вместо колы – молока,  выпью я стакана два!</a:t>
            </a:r>
            <a:endParaRPr lang="ru-RU" sz="3200" b="1" cap="none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4" name="Содержимое 3" descr="eebbb759a9b34fc8f8c337836d6b0aef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17470"/>
            <a:ext cx="3276600" cy="3475293"/>
          </a:xfrm>
        </p:spPr>
      </p:pic>
      <p:pic>
        <p:nvPicPr>
          <p:cNvPr id="8" name="Содержимое 3" descr="IMG_20161115_154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057400"/>
            <a:ext cx="28575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5" descr="IMG_20161115_154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8360" y="2057400"/>
            <a:ext cx="298704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</TotalTime>
  <Words>61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РЕСПУБЛИКА САХА(ЯКУТИЯ)  МУНИЦИПАЛЬНОЕ  ДОШКОЛЬНОЕ ОБРАЗОВАТЕЛЬНОЕ УЧРЕЖДЕНИЕ № 15 «АЛЕНЬКИЙ ЦВЕТОЧЕК» ГОРОДА НЕРЮНГРИ  НЕРЮНГРИНСКОГО РАЙОНА </vt:lpstr>
      <vt:lpstr>          На здоровье кушай детка, - скажет вся моя семья! </vt:lpstr>
      <vt:lpstr>Ведь здоровое питание очень важно для меня</vt:lpstr>
      <vt:lpstr>Кашу ем на завтрак я, </vt:lpstr>
      <vt:lpstr>Фрукты – все мои друзья! </vt:lpstr>
      <vt:lpstr>Овощи я уважаю</vt:lpstr>
      <vt:lpstr>А компоты - обожаю</vt:lpstr>
      <vt:lpstr>  Я не ем картошку фри! Мне противны сухари! </vt:lpstr>
      <vt:lpstr>Вместо колы – молока,  выпью я стакана два!</vt:lpstr>
      <vt:lpstr>Выросту здоровым я, как и вся моя семья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17</cp:revision>
  <dcterms:created xsi:type="dcterms:W3CDTF">2016-11-25T01:13:42Z</dcterms:created>
  <dcterms:modified xsi:type="dcterms:W3CDTF">2016-11-27T07:05:09Z</dcterms:modified>
</cp:coreProperties>
</file>