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5" r:id="rId4"/>
    <p:sldId id="263" r:id="rId5"/>
    <p:sldId id="264" r:id="rId6"/>
    <p:sldId id="258" r:id="rId7"/>
    <p:sldId id="262" r:id="rId8"/>
    <p:sldId id="257" r:id="rId9"/>
    <p:sldId id="259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C558-C6A8-43C4-B0AC-5F5EB7FCB8E2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008D-AC72-4937-85A6-13D6C55A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08D-AC72-4937-85A6-13D6C55AA6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Раздевалка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08D-AC72-4937-85A6-13D6C55AA65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08D-AC72-4937-85A6-13D6C55AA65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08D-AC72-4937-85A6-13D6C55AA65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Муниципальное бюджетное дошкольное образовательное учреждение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«Детский сад № 14 «Солнышко» г. Чебоксары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428868"/>
            <a:ext cx="8358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Презентация                                   	предметно-развивающей   			среды во второй 		 		младшей  группе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5000636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Выполнила  воспитатель: Васяткина О. 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Предпросмотр - Схема вышивки &quot;солнышко&quot; - Схемы вышивки - tanyuha_shtanko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7072330" y="1142984"/>
            <a:ext cx="1571636" cy="15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Предпросмотр - Схема вышивки &quot;солнышко&quot; - Схемы вышивки - tanyuha_shtanko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1571636" cy="15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7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321471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N7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28"/>
            <a:ext cx="31432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7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071546"/>
            <a:ext cx="307183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N70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857628"/>
            <a:ext cx="321471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14678" y="357166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000240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571612"/>
            <a:ext cx="6643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571528"/>
            <a:ext cx="2714612" cy="3000372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714752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6643734" cy="58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 из главных  условий воспитательно-образовательной работы в дошкольном учреждении – правильная организация предметно-развивающей предметной среды. Правильная организация предметно-развивающей среды позволит каждому ребенку найти свое занятие по душе, поверить в свои силы и способности, научиться взаимодействовать с педагогами и сверстниками, понимать и оценивать их чувства и поступки, а ведь именно это лежит в основе развивающего обучения.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предметная среда является главным и важным средством формирования личности ребенка, а также   является источником его знаний и социального опыта.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среда, окружающая детей в детском саду, должна обеспечивать безопасность их жизни, способствовать укреплению здоровья и закаливанию организма каждого их них.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357694"/>
            <a:ext cx="2714612" cy="3000372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785842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ay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90"/>
            <a:ext cx="9144000" cy="6786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6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00438"/>
            <a:ext cx="357190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6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785794"/>
            <a:ext cx="371477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68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0438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908" y="357166"/>
            <a:ext cx="2714612" cy="3000372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8604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Наша   раздевалка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чебоксары\фото\DSCN6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6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857628"/>
            <a:ext cx="364333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дминистратор\Desktop\чебоксары\фото\DSCN6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983309"/>
            <a:ext cx="3714776" cy="2731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908" y="3714752"/>
            <a:ext cx="2714612" cy="3000372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857628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85728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Наша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Pictures\DSCN6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Администратор\Pictures\DSCN6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29066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6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928670"/>
            <a:ext cx="300039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дминистратор\Desktop\чебоксары\фото\DSCN6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071678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07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" name="Рисунок 9" descr="DSCN6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285860"/>
            <a:ext cx="300039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7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2857520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6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285752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57422" y="357166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Администратор\Desktop\чебоксары\фото\DSCN6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214554"/>
            <a:ext cx="221457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N70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786190"/>
            <a:ext cx="30003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0"/>
            <a:ext cx="2714612" cy="3000372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500570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DSCN6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7146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Администратор\Pictures\DSCN6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643050"/>
            <a:ext cx="278608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20786" y="714356"/>
            <a:ext cx="90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 descr="DSCN5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643050"/>
            <a:ext cx="27146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428604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Игровая зона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Администратор\Pictures\DSCN6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00504"/>
            <a:ext cx="278608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69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000504"/>
            <a:ext cx="271464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Администратор\Pictures\DSCN69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000504"/>
            <a:ext cx="271464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чебоксары\фото\DSCN6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3071834" cy="2403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5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857628"/>
            <a:ext cx="300039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142853"/>
            <a:ext cx="70009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Мы читаем и занимаемся спортом                                                                       </a:t>
            </a:r>
            <a:r>
              <a:rPr lang="ru-RU" dirty="0" smtClean="0"/>
              <a:t>												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чебоксары\фото\DSCN6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857628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дминистратор\Desktop\чебоксары\фото\DSCN6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928670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Администратор\Pictures\abelhas png (1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000240"/>
            <a:ext cx="271461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98</Words>
  <PresentationFormat>Экран (4:3)</PresentationFormat>
  <Paragraphs>21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52</cp:revision>
  <dcterms:created xsi:type="dcterms:W3CDTF">2016-10-30T17:29:30Z</dcterms:created>
  <dcterms:modified xsi:type="dcterms:W3CDTF">2016-11-02T15:27:49Z</dcterms:modified>
</cp:coreProperties>
</file>