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66" r:id="rId3"/>
    <p:sldId id="260" r:id="rId4"/>
    <p:sldId id="264" r:id="rId5"/>
    <p:sldId id="261" r:id="rId6"/>
    <p:sldId id="257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83" autoAdjust="0"/>
  </p:normalViewPr>
  <p:slideViewPr>
    <p:cSldViewPr>
      <p:cViewPr>
        <p:scale>
          <a:sx n="50" d="100"/>
          <a:sy n="50" d="100"/>
        </p:scale>
        <p:origin x="-2584" y="-1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588CB91-0428-40A1-82A9-0F7E030A65B2}" type="datetimeFigureOut">
              <a:rPr lang="ru-RU" smtClean="0"/>
              <a:t>15.01.16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37687A-4380-4E77-9C5D-070C9236A4A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Казенное  учреждение ХМАО-Югры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Урайский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специализированный Дом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446449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6400" b="1" dirty="0" smtClean="0"/>
              <a:t>Презентация к интегрированному занятию</a:t>
            </a:r>
          </a:p>
          <a:p>
            <a:pPr marL="0" indent="0" algn="ctr">
              <a:buNone/>
            </a:pPr>
            <a:r>
              <a:rPr lang="ru-RU" sz="6400" b="1" dirty="0" smtClean="0"/>
              <a:t>«На лесной тропинке»</a:t>
            </a:r>
          </a:p>
          <a:p>
            <a:pPr marL="0" indent="0" algn="ctr">
              <a:buNone/>
            </a:pPr>
            <a:endParaRPr lang="ru-RU" sz="6400" b="1" dirty="0" smtClean="0"/>
          </a:p>
          <a:p>
            <a:pPr marL="0" indent="0" algn="ctr">
              <a:buNone/>
            </a:pPr>
            <a:endParaRPr lang="ru-RU" sz="6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/>
              <a:t>                                                                                                                                             Составил: воспитатель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/>
              <a:t>                                                                                                                                             первой квалификационной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/>
              <a:t>                                                                                                                                             категории:  Агафонова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/>
              <a:t>                                                                                                                                             Ирина Леонидовна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dirty="0" smtClean="0"/>
              <a:t>                                           </a:t>
            </a:r>
          </a:p>
          <a:p>
            <a:pPr marL="0" indent="0" algn="ctr">
              <a:buNone/>
            </a:pPr>
            <a:r>
              <a:rPr lang="ru-RU" sz="1900" dirty="0" smtClean="0"/>
              <a:t>Город Урай</a:t>
            </a:r>
          </a:p>
          <a:p>
            <a:pPr marL="0" indent="0" algn="ctr">
              <a:buNone/>
            </a:pPr>
            <a:r>
              <a:rPr lang="ru-RU" sz="1900" dirty="0" smtClean="0"/>
              <a:t>2016 г.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02632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esktop\DSC_7514-SNO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.I. CHaikovskii - Balet SHelkunchik Pa de de Tanecz fei Drazhe [ple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ocuments\картинки медведи белки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4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44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899"/>
            <a:ext cx="9144000" cy="68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Ирина\Desktop\1827279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17" y="4586213"/>
            <a:ext cx="23812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Ирина\Desktop\depositphotos_12357402-Tree-without-leaves-isolated-on-wh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8" t="18543" r="22095" b="34824"/>
          <a:stretch/>
        </p:blipFill>
        <p:spPr bwMode="auto">
          <a:xfrm rot="20798791">
            <a:off x="247450" y="4196296"/>
            <a:ext cx="3114135" cy="25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5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7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Ирина\Desktop\tumblr_m91x63WYaD1rszhtyo2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1223230861_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06" y="-2259631"/>
            <a:ext cx="7568408" cy="100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рина\Desktop\b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3" y="1778587"/>
            <a:ext cx="904293" cy="10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7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ocuments\Новая папка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4"/>
            <a:ext cx="9149892" cy="685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0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1510688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ина\Desktop\728c7dc90f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99495"/>
            <a:ext cx="3403021" cy="53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ина\Desktop\5064124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035496"/>
            <a:ext cx="5904656" cy="95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8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182</TotalTime>
  <Words>39</Words>
  <Application>Microsoft Macintosh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Казенное  учреждение ХМАО-Югры Урайский специализированный Дом ребенка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v b</cp:lastModifiedBy>
  <cp:revision>19</cp:revision>
  <dcterms:created xsi:type="dcterms:W3CDTF">2014-11-25T15:00:10Z</dcterms:created>
  <dcterms:modified xsi:type="dcterms:W3CDTF">2016-01-15T10:50:04Z</dcterms:modified>
</cp:coreProperties>
</file>