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0BD4-7EB2-43A4-B5AC-EADA86787263}" type="datetimeFigureOut">
              <a:rPr lang="ru-RU" smtClean="0"/>
              <a:pPr/>
              <a:t>23.11.2016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86FA-7CB4-4423-90CE-F54C0572DB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0BD4-7EB2-43A4-B5AC-EADA86787263}" type="datetimeFigureOut">
              <a:rPr lang="ru-RU" smtClean="0"/>
              <a:pPr/>
              <a:t>23.11.2016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86FA-7CB4-4423-90CE-F54C0572DB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0BD4-7EB2-43A4-B5AC-EADA86787263}" type="datetimeFigureOut">
              <a:rPr lang="ru-RU" smtClean="0"/>
              <a:pPr/>
              <a:t>23.11.2016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86FA-7CB4-4423-90CE-F54C0572DB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0BD4-7EB2-43A4-B5AC-EADA86787263}" type="datetimeFigureOut">
              <a:rPr lang="ru-RU" smtClean="0"/>
              <a:pPr/>
              <a:t>23.11.2016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86FA-7CB4-4423-90CE-F54C0572DB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0BD4-7EB2-43A4-B5AC-EADA86787263}" type="datetimeFigureOut">
              <a:rPr lang="ru-RU" smtClean="0"/>
              <a:pPr/>
              <a:t>23.11.2016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86FA-7CB4-4423-90CE-F54C0572DB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0BD4-7EB2-43A4-B5AC-EADA86787263}" type="datetimeFigureOut">
              <a:rPr lang="ru-RU" smtClean="0"/>
              <a:pPr/>
              <a:t>23.11.2016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86FA-7CB4-4423-90CE-F54C0572DB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0BD4-7EB2-43A4-B5AC-EADA86787263}" type="datetimeFigureOut">
              <a:rPr lang="ru-RU" smtClean="0"/>
              <a:pPr/>
              <a:t>23.11.2016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86FA-7CB4-4423-90CE-F54C0572DB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0BD4-7EB2-43A4-B5AC-EADA86787263}" type="datetimeFigureOut">
              <a:rPr lang="ru-RU" smtClean="0"/>
              <a:pPr/>
              <a:t>23.11.2016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86FA-7CB4-4423-90CE-F54C0572DB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0BD4-7EB2-43A4-B5AC-EADA86787263}" type="datetimeFigureOut">
              <a:rPr lang="ru-RU" smtClean="0"/>
              <a:pPr/>
              <a:t>23.11.2016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86FA-7CB4-4423-90CE-F54C0572DB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0BD4-7EB2-43A4-B5AC-EADA86787263}" type="datetimeFigureOut">
              <a:rPr lang="ru-RU" smtClean="0"/>
              <a:pPr/>
              <a:t>23.11.2016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86FA-7CB4-4423-90CE-F54C0572DB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0BD4-7EB2-43A4-B5AC-EADA86787263}" type="datetimeFigureOut">
              <a:rPr lang="ru-RU" smtClean="0"/>
              <a:pPr/>
              <a:t>23.11.2016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E7586FA-7CB4-4423-90CE-F54C0572DB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A20BD4-7EB2-43A4-B5AC-EADA86787263}" type="datetimeFigureOut">
              <a:rPr lang="ru-RU" smtClean="0"/>
              <a:pPr/>
              <a:t>23.11.2016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7586FA-7CB4-4423-90CE-F54C0572DBB9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8929718" cy="1357297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Discover Britain: England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14346" y="1285860"/>
            <a:ext cx="9144000" cy="5572140"/>
          </a:xfrm>
        </p:spPr>
        <p:txBody>
          <a:bodyPr/>
          <a:lstStyle/>
          <a:p>
            <a:r>
              <a:rPr lang="ru-RU" dirty="0" smtClean="0"/>
              <a:t>          Презентация к уроку</a:t>
            </a:r>
          </a:p>
          <a:p>
            <a:r>
              <a:rPr lang="ru-RU" dirty="0" smtClean="0"/>
              <a:t>6 класс</a:t>
            </a:r>
          </a:p>
          <a:p>
            <a:r>
              <a:rPr lang="en-US" dirty="0" smtClean="0"/>
              <a:t>English VI </a:t>
            </a:r>
          </a:p>
          <a:p>
            <a:r>
              <a:rPr lang="en-US" dirty="0" smtClean="0"/>
              <a:t>O.V. Afanasyeva, I.V. Mikheeva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Подготовила </a:t>
            </a:r>
          </a:p>
          <a:p>
            <a:r>
              <a:rPr lang="ru-RU" dirty="0" smtClean="0"/>
              <a:t>Цепкова М.А.</a:t>
            </a:r>
          </a:p>
          <a:p>
            <a:r>
              <a:rPr lang="ru-RU" dirty="0" smtClean="0"/>
              <a:t>учитель английского языка      </a:t>
            </a:r>
            <a:endParaRPr lang="ru-RU" dirty="0"/>
          </a:p>
        </p:txBody>
      </p:sp>
      <p:pic>
        <p:nvPicPr>
          <p:cNvPr id="1027" name="Picture 3" descr="H:\Brighton  19 тыс изображений найдено в Яндекс.Картинках_files\i_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3143272" cy="2571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285884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chemeClr val="tx1"/>
                </a:solidFill>
              </a:rPr>
              <a:t>You can see the famous Stonehenge in the Southwest.</a:t>
            </a:r>
            <a:endParaRPr lang="ru-RU" sz="3600" i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H:\стоунхендж\Gde-nahoditsya-Stounhendzh-i-chto-vy-eshhe-ne-znali-o-ne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4071934" cy="3214711"/>
          </a:xfrm>
          <a:prstGeom prst="rect">
            <a:avLst/>
          </a:prstGeom>
          <a:noFill/>
        </p:spPr>
      </p:pic>
      <p:pic>
        <p:nvPicPr>
          <p:cNvPr id="9219" name="Picture 3" descr="H:\стоунхендж\setwalls.ru-533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000108"/>
            <a:ext cx="4214842" cy="3000397"/>
          </a:xfrm>
          <a:prstGeom prst="rect">
            <a:avLst/>
          </a:prstGeom>
          <a:noFill/>
        </p:spPr>
      </p:pic>
      <p:pic>
        <p:nvPicPr>
          <p:cNvPr id="9220" name="Picture 4" descr="H:\стоунхендж\zagadochnyj-stounxendzh-angliya-ejmsberi-013-825x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71942"/>
            <a:ext cx="4286280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7088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tx1"/>
                </a:solidFill>
              </a:rPr>
              <a:t>East Anglia </a:t>
            </a:r>
            <a:r>
              <a:rPr lang="en-US" sz="3600" i="1" dirty="0" smtClean="0">
                <a:solidFill>
                  <a:schemeClr val="tx1"/>
                </a:solidFill>
              </a:rPr>
              <a:t>is very flat and it is another farming region</a:t>
            </a:r>
            <a:r>
              <a:rPr lang="en-US" sz="3600" dirty="0" smtClean="0">
                <a:solidFill>
                  <a:schemeClr val="tx1"/>
                </a:solidFill>
              </a:rPr>
              <a:t>. </a:t>
            </a:r>
            <a:r>
              <a:rPr lang="en-US" sz="3600" i="1" dirty="0" smtClean="0">
                <a:solidFill>
                  <a:schemeClr val="tx1"/>
                </a:solidFill>
              </a:rPr>
              <a:t>The part of East </a:t>
            </a:r>
            <a:r>
              <a:rPr lang="en-US" sz="3600" i="1" dirty="0" smtClean="0">
                <a:solidFill>
                  <a:schemeClr val="tx1"/>
                </a:solidFill>
              </a:rPr>
              <a:t>A</a:t>
            </a:r>
            <a:r>
              <a:rPr lang="en-US" sz="3600" i="1" dirty="0" smtClean="0">
                <a:solidFill>
                  <a:schemeClr val="tx1"/>
                </a:solidFill>
              </a:rPr>
              <a:t>nglia called the Fens consists of flat land.</a:t>
            </a:r>
            <a:endParaRPr lang="ru-RU" sz="3600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:\Fens\320150-fens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4357718" cy="3429024"/>
          </a:xfrm>
          <a:prstGeom prst="rect">
            <a:avLst/>
          </a:prstGeom>
          <a:noFill/>
        </p:spPr>
      </p:pic>
      <p:pic>
        <p:nvPicPr>
          <p:cNvPr id="1027" name="Picture 3" descr="H:\Fens\a_211_37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714620"/>
            <a:ext cx="3952876" cy="3252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Fens\a_211_37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3428992" cy="2755580"/>
          </a:xfrm>
          <a:prstGeom prst="rect">
            <a:avLst/>
          </a:prstGeom>
          <a:noFill/>
        </p:spPr>
      </p:pic>
      <p:pic>
        <p:nvPicPr>
          <p:cNvPr id="2051" name="Picture 3" descr="H:\Fens\eastang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785794"/>
            <a:ext cx="3603628" cy="3429000"/>
          </a:xfrm>
          <a:prstGeom prst="rect">
            <a:avLst/>
          </a:prstGeom>
          <a:noFill/>
        </p:spPr>
      </p:pic>
      <p:pic>
        <p:nvPicPr>
          <p:cNvPr id="2052" name="Picture 4" descr="H:\Fens\446804_ce489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6124"/>
            <a:ext cx="3857620" cy="3286148"/>
          </a:xfrm>
          <a:prstGeom prst="rect">
            <a:avLst/>
          </a:prstGeom>
          <a:noFill/>
        </p:spPr>
      </p:pic>
      <p:pic>
        <p:nvPicPr>
          <p:cNvPr id="2053" name="Picture 5" descr="H:\Fens\DSC_0215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4357694"/>
            <a:ext cx="4714908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14290"/>
            <a:ext cx="3643338" cy="4429156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Oliver Cromwell, an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nglish general and politician  (1599-1658) who was leader of the army against King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harles I in the Civil War and later became Lord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rotector 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ngland, was born in the Fens area.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оливер\phpThumb_generated_thumbnailjp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882" r="10882"/>
          <a:stretch>
            <a:fillRect/>
          </a:stretch>
        </p:blipFill>
        <p:spPr bwMode="auto">
          <a:xfrm rot="420000">
            <a:off x="3823640" y="1723003"/>
            <a:ext cx="3852261" cy="3195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214290"/>
            <a:ext cx="2928926" cy="6286544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The Midlands, </a:t>
            </a:r>
            <a:r>
              <a:rPr lang="en-US" sz="2800" i="1" dirty="0" smtClean="0"/>
              <a:t>known as the heart of </a:t>
            </a:r>
            <a:r>
              <a:rPr lang="en-US" sz="2800" i="1" dirty="0" smtClean="0"/>
              <a:t>E</a:t>
            </a:r>
            <a:r>
              <a:rPr lang="en-US" sz="2800" i="1" dirty="0" smtClean="0"/>
              <a:t>ngland, is the largest industrial part in the country. The most important industrial cities are </a:t>
            </a:r>
            <a:r>
              <a:rPr lang="en-US" sz="2800" i="1" dirty="0" smtClean="0"/>
              <a:t>M</a:t>
            </a:r>
            <a:r>
              <a:rPr lang="en-US" sz="2800" i="1" dirty="0" smtClean="0"/>
              <a:t>anchester, </a:t>
            </a:r>
            <a:r>
              <a:rPr lang="en-US" sz="2800" i="1" dirty="0" smtClean="0"/>
              <a:t>S</a:t>
            </a:r>
            <a:r>
              <a:rPr lang="en-US" sz="2800" i="1" dirty="0" smtClean="0"/>
              <a:t>heffield,  Liverpool, which is one of Britain’s big ports, and Birmingham. </a:t>
            </a:r>
            <a:endParaRPr lang="ru-RU" sz="2800" i="1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 rot="420000">
            <a:off x="4794929" y="1279586"/>
            <a:ext cx="3303686" cy="3931920"/>
          </a:xfrm>
        </p:spPr>
      </p:sp>
      <p:pic>
        <p:nvPicPr>
          <p:cNvPr id="4098" name="Picture 2" descr="H:\midlands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4228">
            <a:off x="3532441" y="1327804"/>
            <a:ext cx="4940471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idx="2"/>
          </p:nvPr>
        </p:nvSpPr>
        <p:spPr>
          <a:xfrm>
            <a:off x="214282" y="500042"/>
            <a:ext cx="3643338" cy="6143644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  </a:t>
            </a:r>
            <a:r>
              <a:rPr lang="en-US" sz="3600" b="1" i="1" dirty="0" smtClean="0"/>
              <a:t>Stratford – upon  –     Avon  </a:t>
            </a:r>
            <a:r>
              <a:rPr lang="en-US" sz="3600" i="1" dirty="0" smtClean="0"/>
              <a:t>is connected with </a:t>
            </a:r>
            <a:r>
              <a:rPr lang="en-US" sz="3600" i="1" dirty="0" smtClean="0"/>
              <a:t>E</a:t>
            </a:r>
            <a:r>
              <a:rPr lang="en-US" sz="3600" i="1" dirty="0" smtClean="0"/>
              <a:t>nglish culture: Stratford is the birthplace of the great William </a:t>
            </a:r>
            <a:r>
              <a:rPr lang="en-US" sz="3600" i="1" dirty="0" smtClean="0"/>
              <a:t>S</a:t>
            </a:r>
            <a:r>
              <a:rPr lang="en-US" sz="3600" i="1" dirty="0" smtClean="0"/>
              <a:t>hakespeare</a:t>
            </a:r>
            <a:endParaRPr lang="ru-RU" sz="3600" i="1" dirty="0"/>
          </a:p>
        </p:txBody>
      </p:sp>
      <p:pic>
        <p:nvPicPr>
          <p:cNvPr id="5126" name="Picture 6" descr="H:\midlands\2d0dee785f556b629a31e616f94bf3e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000108"/>
            <a:ext cx="5357850" cy="5572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428604"/>
            <a:ext cx="3429000" cy="6429396"/>
          </a:xfrm>
        </p:spPr>
        <p:txBody>
          <a:bodyPr>
            <a:normAutofit/>
          </a:bodyPr>
          <a:lstStyle/>
          <a:p>
            <a:endParaRPr lang="en-US" sz="4000" i="1" dirty="0" smtClean="0"/>
          </a:p>
          <a:p>
            <a:r>
              <a:rPr lang="en-US" sz="4000" i="1" dirty="0" smtClean="0"/>
              <a:t>Liverpool is a city of football, industrial city and one of </a:t>
            </a:r>
            <a:r>
              <a:rPr lang="en-US" sz="4000" i="1" dirty="0" smtClean="0"/>
              <a:t>B</a:t>
            </a:r>
            <a:r>
              <a:rPr lang="en-US" sz="4000" i="1" dirty="0" smtClean="0"/>
              <a:t>ritain’s big port</a:t>
            </a:r>
            <a:r>
              <a:rPr lang="en-US" sz="3600" i="1" dirty="0" smtClean="0"/>
              <a:t>.</a:t>
            </a:r>
            <a:endParaRPr lang="ru-RU" sz="3600" i="1" dirty="0"/>
          </a:p>
        </p:txBody>
      </p:sp>
      <p:pic>
        <p:nvPicPr>
          <p:cNvPr id="6146" name="Picture 2" descr="H:\midlands\17181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642918"/>
            <a:ext cx="5568950" cy="2786082"/>
          </a:xfrm>
          <a:prstGeom prst="rect">
            <a:avLst/>
          </a:prstGeom>
          <a:noFill/>
        </p:spPr>
      </p:pic>
      <p:pic>
        <p:nvPicPr>
          <p:cNvPr id="6147" name="Picture 3" descr="H:\midlands\360757-bolelshhiki-liverpul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500439"/>
            <a:ext cx="5500694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352"/>
            <a:ext cx="4071934" cy="1162050"/>
          </a:xfrm>
        </p:spPr>
        <p:txBody>
          <a:bodyPr/>
          <a:lstStyle/>
          <a:p>
            <a:r>
              <a:rPr lang="en-US" sz="3600" i="1" dirty="0" smtClean="0"/>
              <a:t>The North of England</a:t>
            </a:r>
            <a:endParaRPr lang="ru-RU" sz="36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676400"/>
            <a:ext cx="4143372" cy="5181600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The main attractions of the North of </a:t>
            </a:r>
            <a:r>
              <a:rPr lang="en-US" sz="3600" i="1" dirty="0" smtClean="0"/>
              <a:t>E</a:t>
            </a:r>
            <a:r>
              <a:rPr lang="en-US" sz="3600" i="1" dirty="0" smtClean="0"/>
              <a:t>ngland is the Lake District. </a:t>
            </a:r>
            <a:endParaRPr lang="ru-RU" sz="3600" i="1" dirty="0"/>
          </a:p>
        </p:txBody>
      </p:sp>
      <p:pic>
        <p:nvPicPr>
          <p:cNvPr id="7170" name="Picture 2" descr="H:\lake district\bariloche-lake-distric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28604"/>
            <a:ext cx="5000628" cy="3429024"/>
          </a:xfrm>
          <a:prstGeom prst="rect">
            <a:avLst/>
          </a:prstGeom>
          <a:noFill/>
        </p:spPr>
      </p:pic>
      <p:pic>
        <p:nvPicPr>
          <p:cNvPr id="7171" name="Picture 3" descr="H:\lake district\Lake-Distri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29066"/>
            <a:ext cx="4716725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352"/>
            <a:ext cx="5143504" cy="2628896"/>
          </a:xfrm>
        </p:spPr>
        <p:txBody>
          <a:bodyPr/>
          <a:lstStyle/>
          <a:p>
            <a:r>
              <a:rPr lang="en-US" sz="2800" i="1" dirty="0" smtClean="0"/>
              <a:t>Many tourists come over especially to look at the ruins of </a:t>
            </a:r>
            <a:r>
              <a:rPr lang="en-US" sz="2800" b="1" i="1" dirty="0" smtClean="0"/>
              <a:t>Hadrian’s Wall</a:t>
            </a:r>
            <a:r>
              <a:rPr lang="en-US" sz="2800" i="1" dirty="0" smtClean="0"/>
              <a:t>, a stone wall built across the North of England by the order of the Roman ruler Hadrian  to defend the Northern  border of Roman Britain from the Scottish tribes.</a:t>
            </a:r>
            <a:endParaRPr lang="ru-RU" sz="2800" i="1" dirty="0"/>
          </a:p>
        </p:txBody>
      </p:sp>
      <p:pic>
        <p:nvPicPr>
          <p:cNvPr id="8194" name="Picture 2" descr="H:\wall\Hadrians-1-web-2000x11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1" y="642918"/>
            <a:ext cx="3857620" cy="3929089"/>
          </a:xfrm>
          <a:prstGeom prst="rect">
            <a:avLst/>
          </a:prstGeom>
          <a:noFill/>
        </p:spPr>
      </p:pic>
      <p:pic>
        <p:nvPicPr>
          <p:cNvPr id="8195" name="Picture 3" descr="H:\wall\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86124"/>
            <a:ext cx="4786346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wall\Hadrijanov-zi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8138"/>
            <a:ext cx="4572000" cy="3090863"/>
          </a:xfrm>
          <a:prstGeom prst="rect">
            <a:avLst/>
          </a:prstGeom>
          <a:noFill/>
        </p:spPr>
      </p:pic>
      <p:pic>
        <p:nvPicPr>
          <p:cNvPr id="9219" name="Picture 3" descr="H:\wall\8979996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7166"/>
            <a:ext cx="4071966" cy="3071834"/>
          </a:xfrm>
          <a:prstGeom prst="rect">
            <a:avLst/>
          </a:prstGeom>
          <a:noFill/>
        </p:spPr>
      </p:pic>
      <p:pic>
        <p:nvPicPr>
          <p:cNvPr id="9220" name="Picture 4" descr="H:\wall\hadrians-wall-220p_1115477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0439"/>
            <a:ext cx="3786182" cy="3357562"/>
          </a:xfrm>
          <a:prstGeom prst="rect">
            <a:avLst/>
          </a:prstGeom>
          <a:noFill/>
        </p:spPr>
      </p:pic>
      <p:pic>
        <p:nvPicPr>
          <p:cNvPr id="9221" name="Picture 5" descr="H:\wall\H3110908003_1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500438"/>
            <a:ext cx="4786346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2428892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solidFill>
                  <a:schemeClr val="tx1"/>
                </a:solidFill>
              </a:rPr>
              <a:t>We’ll begin our journey with England, the largest part of the UK, visiting its regions : the Southeast, the Southwest, East Anglia, the Midlands and the North of England. </a:t>
            </a:r>
            <a:endParaRPr lang="ru-RU" sz="3200" i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H:\карты англии\RegionalMap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428868"/>
            <a:ext cx="8286808" cy="442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571480"/>
            <a:ext cx="8929718" cy="1214446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chemeClr val="tx1"/>
                </a:solidFill>
              </a:rPr>
              <a:t>The main cities of the North of England are York and Newcastle-upon-Tyne.</a:t>
            </a:r>
            <a:endParaRPr lang="ru-RU" sz="3600" i="1" dirty="0">
              <a:solidFill>
                <a:schemeClr val="tx1"/>
              </a:solidFill>
            </a:endParaRPr>
          </a:p>
        </p:txBody>
      </p:sp>
      <p:pic>
        <p:nvPicPr>
          <p:cNvPr id="10243" name="Picture 3" descr="H:\york\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68"/>
            <a:ext cx="4131996" cy="3286148"/>
          </a:xfrm>
          <a:prstGeom prst="rect">
            <a:avLst/>
          </a:prstGeom>
          <a:noFill/>
        </p:spPr>
      </p:pic>
      <p:pic>
        <p:nvPicPr>
          <p:cNvPr id="10244" name="Picture 4" descr="H:\york\York-Clifford-T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000240"/>
            <a:ext cx="4214814" cy="4305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846940"/>
            <a:ext cx="9001156" cy="60110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H:\york\Angliyagorod-York-Yorvik-Viking-TSentr-500x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4857752" cy="5286388"/>
          </a:xfrm>
          <a:prstGeom prst="rect">
            <a:avLst/>
          </a:prstGeom>
          <a:noFill/>
        </p:spPr>
      </p:pic>
      <p:pic>
        <p:nvPicPr>
          <p:cNvPr id="11267" name="Picture 3" descr="H:\york\Angliyagorod-York-gorodskaya-krepostnaya-stena22-500x3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642919"/>
            <a:ext cx="4214810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Answer the questions: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/>
          <a:lstStyle/>
          <a:p>
            <a:r>
              <a:rPr lang="en-US" dirty="0" smtClean="0"/>
              <a:t>1. What are the principal cities in the Southeast?</a:t>
            </a:r>
          </a:p>
          <a:p>
            <a:r>
              <a:rPr lang="en-US" dirty="0" smtClean="0"/>
              <a:t>2. What county is called the “garden of England”?</a:t>
            </a:r>
          </a:p>
          <a:p>
            <a:r>
              <a:rPr lang="en-US" dirty="0" smtClean="0"/>
              <a:t>3. What is the Southeast famous for?</a:t>
            </a:r>
          </a:p>
          <a:p>
            <a:r>
              <a:rPr lang="en-US" dirty="0" smtClean="0"/>
              <a:t>4. Why do people find the Southwest attractive?</a:t>
            </a:r>
          </a:p>
          <a:p>
            <a:r>
              <a:rPr lang="en-US" dirty="0" smtClean="0"/>
              <a:t>5. Why is Land’s </a:t>
            </a:r>
            <a:r>
              <a:rPr lang="en-US" dirty="0" smtClean="0"/>
              <a:t>E</a:t>
            </a:r>
            <a:r>
              <a:rPr lang="en-US" dirty="0" smtClean="0"/>
              <a:t>nd called that way?</a:t>
            </a:r>
          </a:p>
          <a:p>
            <a:r>
              <a:rPr lang="en-US" dirty="0" smtClean="0"/>
              <a:t>6. Where was Oliver Cromwell from? What can you say about the man?</a:t>
            </a:r>
          </a:p>
          <a:p>
            <a:r>
              <a:rPr lang="en-US" dirty="0" smtClean="0"/>
              <a:t>7. What is Stratford -upon-Avon famous for?</a:t>
            </a:r>
          </a:p>
          <a:p>
            <a:r>
              <a:rPr lang="en-US" dirty="0" smtClean="0"/>
              <a:t>8.  What  are the main attractions of the North of England ?</a:t>
            </a:r>
          </a:p>
          <a:p>
            <a:r>
              <a:rPr lang="en-US" dirty="0" smtClean="0"/>
              <a:t>9. What do you know about Hadrian’s Wall?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/>
          <a:lstStyle/>
          <a:p>
            <a:r>
              <a:rPr lang="en-US" b="1" i="1" dirty="0" smtClean="0"/>
              <a:t>The South East </a:t>
            </a:r>
            <a:r>
              <a:rPr lang="en-US" i="1" dirty="0" smtClean="0"/>
              <a:t>is a highly populated region of England. London, the capital of the UK, and such historical cities as Windsor, Dover and Brighton are situated here. Brighton is famous </a:t>
            </a:r>
            <a:r>
              <a:rPr lang="en-US" i="1" u="sng" dirty="0" smtClean="0"/>
              <a:t>resort</a:t>
            </a:r>
            <a:r>
              <a:rPr lang="en-US" i="1" dirty="0" smtClean="0"/>
              <a:t> in the UK.</a:t>
            </a:r>
            <a:endParaRPr lang="ru-RU" i="1" dirty="0"/>
          </a:p>
        </p:txBody>
      </p:sp>
      <p:pic>
        <p:nvPicPr>
          <p:cNvPr id="2050" name="Picture 2" descr="H:\Brighton  19 тыс изображений найдено в Яндекс.Картинках_files\i_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20"/>
            <a:ext cx="4214810" cy="3714776"/>
          </a:xfrm>
          <a:prstGeom prst="rect">
            <a:avLst/>
          </a:prstGeom>
          <a:noFill/>
        </p:spPr>
      </p:pic>
      <p:pic>
        <p:nvPicPr>
          <p:cNvPr id="2051" name="Picture 3" descr="H:\Brighton  19 тыс изображений найдено в Яндекс.Картинках_files\F3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071678"/>
            <a:ext cx="447675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Heathrow Airport, one of the world’s busiest airports is here.</a:t>
            </a:r>
            <a:endParaRPr lang="ru-RU" sz="3600" i="1" dirty="0"/>
          </a:p>
        </p:txBody>
      </p:sp>
      <p:pic>
        <p:nvPicPr>
          <p:cNvPr id="3074" name="Picture 2" descr="H:\хитроу\hitrou-gorod-buduschego-vmesto-aeroporta_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4071967" cy="2286016"/>
          </a:xfrm>
          <a:prstGeom prst="rect">
            <a:avLst/>
          </a:prstGeom>
          <a:noFill/>
        </p:spPr>
      </p:pic>
      <p:pic>
        <p:nvPicPr>
          <p:cNvPr id="3075" name="Picture 3" descr="H:\хитроу\1c2333d02fc81185d3da0ce18a7194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57298"/>
            <a:ext cx="4000528" cy="2286016"/>
          </a:xfrm>
          <a:prstGeom prst="rect">
            <a:avLst/>
          </a:prstGeom>
          <a:noFill/>
        </p:spPr>
      </p:pic>
      <p:pic>
        <p:nvPicPr>
          <p:cNvPr id="3076" name="Picture 4" descr="H:\хитроу\13714765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786190"/>
            <a:ext cx="4214842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214446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chemeClr val="tx1"/>
                </a:solidFill>
              </a:rPr>
              <a:t>The County of Kent situated here is known as the garden of England</a:t>
            </a:r>
            <a:r>
              <a:rPr lang="en-US" sz="3600" i="1" dirty="0" smtClean="0"/>
              <a:t>. </a:t>
            </a:r>
            <a:endParaRPr lang="ru-RU" sz="3600" i="1" dirty="0"/>
          </a:p>
        </p:txBody>
      </p:sp>
      <p:pic>
        <p:nvPicPr>
          <p:cNvPr id="4098" name="Picture 2" descr="H:\the county of kent\0_f857a_b0dbc360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00306"/>
            <a:ext cx="4286281" cy="3857640"/>
          </a:xfrm>
          <a:prstGeom prst="rect">
            <a:avLst/>
          </a:prstGeom>
          <a:noFill/>
        </p:spPr>
      </p:pic>
      <p:pic>
        <p:nvPicPr>
          <p:cNvPr id="4099" name="Picture 3" descr="H:\the county of kent\image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85860"/>
            <a:ext cx="4429124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the county of kent\392953_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9" y="642938"/>
            <a:ext cx="3995257" cy="4357698"/>
          </a:xfrm>
          <a:prstGeom prst="rect">
            <a:avLst/>
          </a:prstGeom>
          <a:noFill/>
        </p:spPr>
      </p:pic>
      <p:pic>
        <p:nvPicPr>
          <p:cNvPr id="5123" name="Picture 3" descr="H:\the county of kent\20141001876616-a4403702-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714752"/>
            <a:ext cx="4357718" cy="2928958"/>
          </a:xfrm>
          <a:prstGeom prst="rect">
            <a:avLst/>
          </a:prstGeom>
          <a:noFill/>
        </p:spPr>
      </p:pic>
      <p:pic>
        <p:nvPicPr>
          <p:cNvPr id="5124" name="Picture 4" descr="H:\the county of kent\1024px-River_Stour_in_Canterbury_England_-_May_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714356"/>
            <a:ext cx="3902075" cy="2601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418484"/>
          </a:xfrm>
        </p:spPr>
        <p:txBody>
          <a:bodyPr>
            <a:normAutofit fontScale="90000"/>
          </a:bodyPr>
          <a:lstStyle/>
          <a:p>
            <a:r>
              <a:rPr lang="en-US" sz="3600" b="1" i="1" dirty="0" smtClean="0">
                <a:solidFill>
                  <a:schemeClr val="tx1"/>
                </a:solidFill>
              </a:rPr>
              <a:t>The Southwest </a:t>
            </a:r>
            <a:r>
              <a:rPr lang="en-US" sz="3600" i="1" dirty="0" smtClean="0">
                <a:solidFill>
                  <a:schemeClr val="tx1"/>
                </a:solidFill>
              </a:rPr>
              <a:t>is the region where the main activity is farming. The two principal cities of the region are Bristol and Bath.</a:t>
            </a:r>
            <a:endParaRPr lang="ru-RU" sz="3600" i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H:\Bath\bath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4286248" cy="3929090"/>
          </a:xfrm>
          <a:prstGeom prst="rect">
            <a:avLst/>
          </a:prstGeom>
          <a:noFill/>
        </p:spPr>
      </p:pic>
      <p:pic>
        <p:nvPicPr>
          <p:cNvPr id="6147" name="Picture 3" descr="H:\Bath\Park_in_bath_england_ar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14554"/>
            <a:ext cx="4071966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1071546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solidFill>
                  <a:schemeClr val="tx1"/>
                </a:solidFill>
              </a:rPr>
              <a:t>The most westerly point of Great Britain </a:t>
            </a:r>
            <a:r>
              <a:rPr lang="en-US" sz="3600" b="1" i="1" dirty="0" smtClean="0">
                <a:solidFill>
                  <a:schemeClr val="tx1"/>
                </a:solidFill>
              </a:rPr>
              <a:t>“Land’s End” </a:t>
            </a:r>
            <a:r>
              <a:rPr lang="en-US" sz="3600" i="1" dirty="0" smtClean="0">
                <a:solidFill>
                  <a:schemeClr val="tx1"/>
                </a:solidFill>
              </a:rPr>
              <a:t>is also in the Southwest</a:t>
            </a:r>
            <a:r>
              <a:rPr lang="en-US" sz="3600" dirty="0" smtClean="0"/>
              <a:t>.</a:t>
            </a:r>
            <a:endParaRPr lang="ru-RU" sz="3600" dirty="0"/>
          </a:p>
        </p:txBody>
      </p:sp>
      <p:pic>
        <p:nvPicPr>
          <p:cNvPr id="7170" name="Picture 2" descr="H:\land's end\68235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4214810" cy="3714776"/>
          </a:xfrm>
          <a:prstGeom prst="rect">
            <a:avLst/>
          </a:prstGeom>
          <a:noFill/>
        </p:spPr>
      </p:pic>
      <p:pic>
        <p:nvPicPr>
          <p:cNvPr id="7171" name="Picture 3" descr="H:\land's end\cornwal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563" y="2214554"/>
            <a:ext cx="4246593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land's end\700_120508085427_01_landsend_venuemap_976x549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3786182" cy="3000396"/>
          </a:xfrm>
          <a:prstGeom prst="rect">
            <a:avLst/>
          </a:prstGeom>
          <a:noFill/>
        </p:spPr>
      </p:pic>
      <p:pic>
        <p:nvPicPr>
          <p:cNvPr id="8195" name="Picture 3" descr="H:\land's end\Lands_End_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785794"/>
            <a:ext cx="4214842" cy="2857519"/>
          </a:xfrm>
          <a:prstGeom prst="rect">
            <a:avLst/>
          </a:prstGeom>
          <a:noFill/>
        </p:spPr>
      </p:pic>
      <p:pic>
        <p:nvPicPr>
          <p:cNvPr id="8196" name="Picture 4" descr="H:\land's end\CaboSanLucasLandsE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857628"/>
            <a:ext cx="3857652" cy="2643206"/>
          </a:xfrm>
          <a:prstGeom prst="rect">
            <a:avLst/>
          </a:prstGeom>
          <a:noFill/>
        </p:spPr>
      </p:pic>
      <p:pic>
        <p:nvPicPr>
          <p:cNvPr id="8197" name="Picture 5" descr="H:\land's end\1378373996_834853_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786190"/>
            <a:ext cx="4233858" cy="282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</TotalTime>
  <Words>462</Words>
  <Application>Microsoft Office PowerPoint</Application>
  <PresentationFormat>Экран (4:3)</PresentationFormat>
  <Paragraphs>37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Discover Britain: England</vt:lpstr>
      <vt:lpstr>We’ll begin our journey with England, the largest part of the UK, visiting its regions : the Southeast, the Southwest, East Anglia, the Midlands and the North of England. </vt:lpstr>
      <vt:lpstr>Слайд 3</vt:lpstr>
      <vt:lpstr>Слайд 4</vt:lpstr>
      <vt:lpstr>The County of Kent situated here is known as the garden of England. </vt:lpstr>
      <vt:lpstr>Слайд 6</vt:lpstr>
      <vt:lpstr>The Southwest is the region where the main activity is farming. The two principal cities of the region are Bristol and Bath.</vt:lpstr>
      <vt:lpstr>The most westerly point of Great Britain “Land’s End” is also in the Southwest.</vt:lpstr>
      <vt:lpstr>Слайд 9</vt:lpstr>
      <vt:lpstr>You can see the famous Stonehenge in the Southwest.</vt:lpstr>
      <vt:lpstr>East Anglia is very flat and it is another farming region. The part of East Anglia called the Fens consists of flat land.</vt:lpstr>
      <vt:lpstr>Слайд 12</vt:lpstr>
      <vt:lpstr>     Oliver Cromwell, an English general and politician  (1599-1658) who was leader of the army against King Charles I in the Civil War and later became Lord Protector  of England, was born in the Fens area.</vt:lpstr>
      <vt:lpstr>Слайд 14</vt:lpstr>
      <vt:lpstr>Слайд 15</vt:lpstr>
      <vt:lpstr>Слайд 16</vt:lpstr>
      <vt:lpstr>The North of England</vt:lpstr>
      <vt:lpstr>Many tourists come over especially to look at the ruins of Hadrian’s Wall, a stone wall built across the North of England by the order of the Roman ruler Hadrian  to defend the Northern  border of Roman Britain from the Scottish tribes.</vt:lpstr>
      <vt:lpstr>Слайд 19</vt:lpstr>
      <vt:lpstr>The main cities of the North of England are York and Newcastle-upon-Tyne.</vt:lpstr>
      <vt:lpstr>Слайд 21</vt:lpstr>
      <vt:lpstr>Answer the questions: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 Britain: England</dc:title>
  <dc:creator>Admin</dc:creator>
  <cp:lastModifiedBy>Admin</cp:lastModifiedBy>
  <cp:revision>23</cp:revision>
  <dcterms:created xsi:type="dcterms:W3CDTF">2016-11-22T19:34:56Z</dcterms:created>
  <dcterms:modified xsi:type="dcterms:W3CDTF">2016-11-23T20:06:06Z</dcterms:modified>
</cp:coreProperties>
</file>