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0" r:id="rId2"/>
    <p:sldId id="259" r:id="rId3"/>
    <p:sldId id="263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256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C1656-9660-4B27-8B67-6CA207A93B60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0AFAC-666B-4702-ACD1-A2BC49CB5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5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41F-5F77-4253-935F-38BF87C84C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163" y="-26169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1459" y="76470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материал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к занятию по курсу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:«Занимательная лингвистика»</a:t>
            </a:r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Тема занятия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«Связь предложений в тексте»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ckp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4026" y="5715016"/>
            <a:ext cx="1394188" cy="1142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196752"/>
            <a:ext cx="575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Тест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76470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…………- это несколько предложений, связанных между собой по смыслу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………….-  в тексте связаны между собой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Слова, которые связывают предложения в тексте называют-………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Текст состоит из ………………..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К тексту можно подобрать ….………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В тексте-……говорится о действиях предмета, о последовательных событиях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В тексте-……..говорится о признаках предмета или явления, которые можно увидеть одновременно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В тексте-…….говорится о причинах явления. К такому тексту  можно поставить вопрос: Почему?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46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Он рад теплу.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Шумный воробей трещит весь день.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Вот и прошла зима.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Саша\Pictures\es2221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858" y="3573016"/>
            <a:ext cx="38865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065632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8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</a:t>
            </a:r>
            <a:r>
              <a:rPr lang="ru-RU" sz="8600" dirty="0" smtClean="0"/>
              <a:t>: </a:t>
            </a:r>
            <a:r>
              <a:rPr lang="ru-RU" sz="8600" b="1" dirty="0" smtClean="0">
                <a:solidFill>
                  <a:schemeClr val="accent3">
                    <a:lumMod val="50000"/>
                  </a:schemeClr>
                </a:solidFill>
              </a:rPr>
              <a:t>Текст. Связь предложений в тексте</a:t>
            </a:r>
            <a:r>
              <a:rPr lang="ru-RU" sz="4000" b="1" dirty="0" smtClean="0"/>
              <a:t>.</a:t>
            </a:r>
          </a:p>
          <a:p>
            <a:pPr marL="45720" indent="0">
              <a:buNone/>
            </a:pPr>
            <a:r>
              <a:rPr lang="ru-RU" sz="5100" b="1" dirty="0" smtClean="0">
                <a:solidFill>
                  <a:schemeClr val="bg2">
                    <a:lumMod val="25000"/>
                  </a:schemeClr>
                </a:solidFill>
              </a:rPr>
              <a:t>Задачи:  знать………….</a:t>
            </a:r>
          </a:p>
          <a:p>
            <a:pPr marL="45720" indent="0">
              <a:buNone/>
            </a:pPr>
            <a:r>
              <a:rPr lang="ru-RU" sz="5100" b="1" dirty="0" smtClean="0">
                <a:solidFill>
                  <a:schemeClr val="bg2">
                    <a:lumMod val="25000"/>
                  </a:schemeClr>
                </a:solidFill>
              </a:rPr>
              <a:t>               учиться………….</a:t>
            </a:r>
            <a:endParaRPr lang="ru-RU" sz="5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ша\Pictures\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744416" cy="34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ша\Pictures\138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728"/>
            <a:ext cx="41764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4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Саша\Pictures\0019-019-Fizkultminut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31838"/>
            <a:ext cx="5904655" cy="52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3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6572200" cy="50017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ru-RU" sz="3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 в слова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3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замени глухие согласные на парные им звонкие согласные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Помпа-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Толк –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Укол-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Питон-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Молот-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Саша\Pictures\0013-013-Igra-v-s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40" y="1916832"/>
            <a:ext cx="48418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4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 занятия :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Выполнили ли мы задачи урока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-Сумел ли  ты применить свои  знания на занятии?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-Где  можно применить знания, полученные на занятии?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Саша\Pictures\img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3059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285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176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Саша</cp:lastModifiedBy>
  <cp:revision>18</cp:revision>
  <dcterms:modified xsi:type="dcterms:W3CDTF">2016-11-22T16:36:52Z</dcterms:modified>
</cp:coreProperties>
</file>