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9" r:id="rId5"/>
    <p:sldId id="274" r:id="rId6"/>
    <p:sldId id="272" r:id="rId7"/>
    <p:sldId id="279" r:id="rId8"/>
    <p:sldId id="277" r:id="rId9"/>
    <p:sldId id="276" r:id="rId10"/>
    <p:sldId id="262" r:id="rId11"/>
    <p:sldId id="263" r:id="rId12"/>
    <p:sldId id="270" r:id="rId13"/>
    <p:sldId id="264" r:id="rId14"/>
    <p:sldId id="265" r:id="rId15"/>
    <p:sldId id="271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" initials="А" lastIdx="1" clrIdx="0">
    <p:extLst>
      <p:ext uri="{19B8F6BF-5375-455C-9EA6-DF929625EA0E}">
        <p15:presenceInfo xmlns:p15="http://schemas.microsoft.com/office/powerpoint/2012/main" xmlns="" userId="Адми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0-17T22:21:26.421" idx="1">
    <p:pos x="9988" y="-1980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256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83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467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638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839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53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47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257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017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524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593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7E09-2C8A-4236-A91F-F1815C8A9788}" type="datetimeFigureOut">
              <a:rPr lang="ru-RU" smtClean="0"/>
              <a:pPr/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0B4D6-9508-4750-8325-40FD717398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86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13.png"/><Relationship Id="rId4" Type="http://schemas.microsoft.com/office/2007/relationships/media" Target="../media/media1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5" Type="http://schemas.openxmlformats.org/officeDocument/2006/relationships/image" Target="../media/image13.png"/><Relationship Id="rId4" Type="http://schemas.microsoft.com/office/2007/relationships/media" Target="../media/media2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425" y="1873404"/>
            <a:ext cx="9144000" cy="1667765"/>
          </a:xfrm>
        </p:spPr>
        <p:txBody>
          <a:bodyPr>
            <a:norm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media0.fanparty.ru/fanclubs/roman-kurtsyn/gallery/818862_roman_kurts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56445"/>
            <a:ext cx="14287500" cy="941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35701" y="2015287"/>
            <a:ext cx="845183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Осенняя пора, очей очарованье…</a:t>
            </a:r>
            <a:endParaRPr lang="ru-RU" sz="9600" b="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69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remena-goda.su/uploads/posts/2015-07/1436877627_stih-osen-balmon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278" y="0"/>
            <a:ext cx="8889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418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myshared.ru/17/1092653/slide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569" y="0"/>
            <a:ext cx="932027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329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096" y="0"/>
            <a:ext cx="10179586" cy="6858000"/>
          </a:xfrm>
          <a:prstGeom prst="rect">
            <a:avLst/>
          </a:prstGeom>
        </p:spPr>
      </p:pic>
      <p:pic>
        <p:nvPicPr>
          <p:cNvPr id="3" name="CHajkovskij_-_Osennyaya_pesnya_(iPlayer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51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1.photosight.ru/4db/2929752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252" y="0"/>
            <a:ext cx="12026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416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hotographers.ua/thumbnails/pictures/13074/800x4470214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7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82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229/54713/3/640/img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76" y="0"/>
            <a:ext cx="11005851" cy="67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ИВАЛЬДИ - Осен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62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skipaper.com/images/yellow-autumn-scenery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46" y="-1"/>
            <a:ext cx="12387364" cy="69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417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66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ashionblog4fall.info/photo/56b4a9326292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774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33v.ru/uploads/13/13fcc99d99ca7769ca280e22ab7524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509" y="-3143250"/>
            <a:ext cx="16002000" cy="100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689" y="1694985"/>
            <a:ext cx="45496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03275" algn="l"/>
              </a:tabLst>
            </a:pPr>
            <a:r>
              <a:rPr lang="ru-RU" sz="3600" dirty="0" smtClean="0">
                <a:solidFill>
                  <a:srgbClr val="7030A0"/>
                </a:solidFill>
              </a:rPr>
              <a:t>Осень очень красивое время года. Осенью деревья одевают самый красивый наряд- разноцветные платья из листьев.</a:t>
            </a:r>
            <a:endParaRPr lang="ru-RU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34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9/900523/slid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505" y="99153"/>
            <a:ext cx="11038901" cy="69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64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.fotokto.ru/photo/full/75/750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463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isplayart.ru/nature/img/displayart_ru_Stramen_1202387454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3910" cy="695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465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ump3.ru/uploads/images/i/v/a/ivan_mitin_odinochestvo_stihi_i_bun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1687" y="-1"/>
            <a:ext cx="994823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266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s00.infourok.ru/images/doc/310/309693/3/im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927" y="0"/>
            <a:ext cx="10994833" cy="69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220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23</Words>
  <Application>Microsoft Office PowerPoint</Application>
  <PresentationFormat>Произвольный</PresentationFormat>
  <Paragraphs>2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дскв28-3</cp:lastModifiedBy>
  <cp:revision>21</cp:revision>
  <dcterms:created xsi:type="dcterms:W3CDTF">2016-10-17T19:14:54Z</dcterms:created>
  <dcterms:modified xsi:type="dcterms:W3CDTF">2016-11-23T11:41:54Z</dcterms:modified>
</cp:coreProperties>
</file>