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62" r:id="rId2"/>
    <p:sldId id="264" r:id="rId3"/>
    <p:sldId id="263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03784-9C29-4446-B536-03C4FADB45EE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0DDC5-2315-42B0-877D-D08EA4E59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0DDC5-2315-42B0-877D-D08EA4E59A4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F08329-3A59-4DDE-8A35-1D70A5AF93AF}" type="datetimeFigureOut">
              <a:rPr lang="ru-RU" smtClean="0"/>
              <a:pPr/>
              <a:t>24.11.2016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5D2D96-C54F-4AEC-BC88-4D9B32CB613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400" dirty="0" smtClean="0"/>
              <a:t>Муниципальное бюджетное общеобразовательное учреждение                           </a:t>
            </a:r>
            <a:br>
              <a:rPr lang="ru-RU" sz="1400" dirty="0" smtClean="0"/>
            </a:br>
            <a:r>
              <a:rPr lang="ru-RU" sz="1400" dirty="0" smtClean="0"/>
              <a:t>«</a:t>
            </a:r>
            <a:r>
              <a:rPr lang="ru-RU" sz="1400" dirty="0" err="1" smtClean="0"/>
              <a:t>Игоревская</a:t>
            </a:r>
            <a:r>
              <a:rPr lang="ru-RU" sz="1400" dirty="0" smtClean="0"/>
              <a:t> средняя  школа"</a:t>
            </a:r>
            <a:br>
              <a:rPr lang="ru-RU" sz="1400" dirty="0" smtClean="0"/>
            </a:br>
            <a:r>
              <a:rPr lang="ru-RU" sz="1400" dirty="0" smtClean="0"/>
              <a:t> Холм-Жирковского района Смоленской области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71472" y="3071810"/>
            <a:ext cx="7772400" cy="1509712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Тест по географии Смоленщины</a:t>
            </a:r>
          </a:p>
          <a:p>
            <a:pPr algn="r"/>
            <a:r>
              <a:rPr lang="ru-RU" sz="1600" dirty="0" smtClean="0"/>
              <a:t> Учитель географии</a:t>
            </a:r>
          </a:p>
          <a:p>
            <a:pPr algn="r"/>
            <a:r>
              <a:rPr lang="ru-RU" sz="1600" dirty="0" smtClean="0"/>
              <a:t>МБОУ «</a:t>
            </a:r>
            <a:r>
              <a:rPr lang="ru-RU" sz="1600" dirty="0" err="1" smtClean="0"/>
              <a:t>Игоревская</a:t>
            </a:r>
            <a:r>
              <a:rPr lang="ru-RU" sz="1600" dirty="0" smtClean="0"/>
              <a:t> СШ»</a:t>
            </a:r>
          </a:p>
          <a:p>
            <a:pPr algn="r"/>
            <a:r>
              <a:rPr lang="ru-RU" sz="1600" dirty="0" smtClean="0"/>
              <a:t>Холм—</a:t>
            </a:r>
            <a:r>
              <a:rPr lang="ru-RU" sz="1600" dirty="0" err="1" smtClean="0"/>
              <a:t>Жирковского</a:t>
            </a:r>
            <a:r>
              <a:rPr lang="ru-RU" sz="1600" dirty="0" smtClean="0"/>
              <a:t> района</a:t>
            </a:r>
          </a:p>
          <a:p>
            <a:pPr algn="r"/>
            <a:r>
              <a:rPr lang="ru-RU" sz="1600" dirty="0" smtClean="0"/>
              <a:t>Смоленской области</a:t>
            </a:r>
          </a:p>
          <a:p>
            <a:pPr algn="r"/>
            <a:r>
              <a:rPr lang="ru-RU" sz="1600" b="1" dirty="0" err="1" smtClean="0"/>
              <a:t>Кирпичникова</a:t>
            </a:r>
            <a:r>
              <a:rPr lang="ru-RU" sz="1600" b="1" dirty="0" smtClean="0"/>
              <a:t> Нина Ивановна</a:t>
            </a:r>
          </a:p>
          <a:p>
            <a:pPr algn="ctr"/>
            <a:endParaRPr lang="ru-RU" sz="4800" dirty="0" smtClean="0"/>
          </a:p>
          <a:p>
            <a:pPr algn="just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Методические рекомендации</a:t>
            </a:r>
            <a:br>
              <a:rPr lang="ru-RU" sz="4000" dirty="0" smtClean="0"/>
            </a:br>
            <a:r>
              <a:rPr lang="ru-RU" sz="2000" dirty="0" smtClean="0"/>
              <a:t>Данный тест предназначен для проверки знаний по географии Смоленщины в 9 классе, на интерактивной доске. Нажимая на правильный ответ появляется зеленый кружок.</a:t>
            </a:r>
            <a:br>
              <a:rPr lang="ru-RU" sz="2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endParaRPr lang="ru-RU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1071538" y="857232"/>
            <a:ext cx="4161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Смоленская область была образована: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643042" y="1214422"/>
            <a:ext cx="964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863г.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571604" y="1571612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2) 1937г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429124" y="1285860"/>
            <a:ext cx="1080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3) 1945г.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429124" y="1643050"/>
            <a:ext cx="1022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30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1917г.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714612" y="128586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714612" y="1643050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643570" y="135729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643570" y="1785926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928662" y="207167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Смоленская область расположена на-------- Центральной России: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571604" y="242886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1)  западе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643042" y="278605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востоке 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4929190" y="250030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3) в центре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929190" y="2857496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41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севере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928926" y="2500306"/>
            <a:ext cx="216000" cy="214314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928926" y="2857496"/>
            <a:ext cx="216000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500826" y="2571744"/>
            <a:ext cx="216000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6500826" y="2928934"/>
            <a:ext cx="216000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857224" y="5072074"/>
            <a:ext cx="6072230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Какое озеро Смоленской области большое по площади?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28662" y="3214686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7675" algn="l"/>
              </a:tabLst>
            </a:pPr>
            <a:r>
              <a:rPr lang="ru-RU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основании рельефа Смоленской области находится: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00232" y="3571876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ревняя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платформа 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2000232" y="3929066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область древней складчатости 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2000232" y="4286256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76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область новой складчатости                 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28794" y="471488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476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область древнейшей складчатости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5929322" y="3571876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5929322" y="400050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929322" y="435769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5929322" y="478632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4357686" y="5500702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Акатовское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285852" y="585789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Сапшо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1285852" y="542926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Рытое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4357686" y="585789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Купринское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2571736" y="550070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571736" y="592933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6215074" y="5572140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6215074" y="600076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9" grpId="0" animBg="1"/>
      <p:bldP spid="20" grpId="0" animBg="1"/>
      <p:bldP spid="20" grpId="1" animBg="1"/>
      <p:bldP spid="24" grpId="0"/>
      <p:bldP spid="30" grpId="0" animBg="1"/>
      <p:bldP spid="31" grpId="0" animBg="1"/>
      <p:bldP spid="32" grpId="0" animBg="1"/>
      <p:bldP spid="32" grpId="1" animBg="1"/>
      <p:bldP spid="33" grpId="0" animBg="1"/>
      <p:bldP spid="33" grpId="1" animBg="1"/>
      <p:bldP spid="11270" grpId="0" animBg="1"/>
      <p:bldP spid="37" grpId="0"/>
      <p:bldP spid="42" grpId="0" animBg="1"/>
      <p:bldP spid="43" grpId="0" animBg="1"/>
      <p:bldP spid="44" grpId="0" animBg="1"/>
      <p:bldP spid="45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214290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76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На территории области встречаются полезные ископаемые: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64291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нефть, торф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000108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2) железные руды, пески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000496" y="571480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76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бурый уголь, строительные материалы            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0496" y="100010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476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природный газ, нефть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643306" y="714356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643306" y="114298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358214" y="642918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358214" y="1071546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85786" y="1500174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Какой тип почвы характерен для Смоленской области?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185736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чернозёмы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8662" y="2214554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серые лесные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00496" y="185736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тундровые глеевые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00496" y="2143116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дерново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подзолистые</a:t>
            </a:r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143240" y="192880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143240" y="228599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786578" y="192880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6786578" y="2214554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85786" y="2571744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Реки Смоленской области относятся к бассейну рек: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00100" y="2928934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Днепра, Печёры, Дуная 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071538" y="3286124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Днепра, Волги, Западной Двины 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929190" y="3000372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Волги, Лены, Днепра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929190" y="335756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Обь, Лены, Енисея</a:t>
            </a:r>
            <a:endParaRPr lang="ru-RU" dirty="0"/>
          </a:p>
        </p:txBody>
      </p:sp>
      <p:sp>
        <p:nvSpPr>
          <p:cNvPr id="27" name="Овал 26"/>
          <p:cNvSpPr/>
          <p:nvPr/>
        </p:nvSpPr>
        <p:spPr>
          <a:xfrm>
            <a:off x="4143372" y="300037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143372" y="3500438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7643834" y="307181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715272" y="350043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857224" y="3929066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Город Ярцево расположен на берегу реки: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14414" y="428625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Вопь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42976" y="464344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Днепр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929058" y="4286256"/>
            <a:ext cx="1895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Вазуза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00496" y="464344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Вопец</a:t>
            </a:r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2500298" y="435769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2500298" y="471488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5429256" y="435769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5429256" y="4714884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  <p:bldP spid="12" grpId="0" animBg="1"/>
      <p:bldP spid="13" grpId="0"/>
      <p:bldP spid="18" grpId="0" animBg="1"/>
      <p:bldP spid="19" grpId="0" animBg="1"/>
      <p:bldP spid="20" grpId="0" animBg="1"/>
      <p:bldP spid="21" grpId="0" animBg="1"/>
      <p:bldP spid="22" grpId="0"/>
      <p:bldP spid="27" grpId="0" animBg="1"/>
      <p:bldP spid="28" grpId="0" animBg="1"/>
      <p:bldP spid="29" grpId="0" animBg="1"/>
      <p:bldP spid="30" grpId="0" animBg="1"/>
      <p:bldP spid="32" grpId="0"/>
      <p:bldP spid="38" grpId="0" animBg="1"/>
      <p:bldP spid="39" grpId="0" animBg="1"/>
      <p:bldP spid="40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1071546"/>
          <a:ext cx="5852795" cy="1903095"/>
        </p:xfrm>
        <a:graphic>
          <a:graphicData uri="http://schemas.openxmlformats.org/drawingml/2006/table">
            <a:tbl>
              <a:tblPr/>
              <a:tblGrid>
                <a:gridCol w="1341755"/>
                <a:gridCol w="1062990"/>
                <a:gridCol w="1117600"/>
                <a:gridCol w="1117600"/>
                <a:gridCol w="1212850"/>
              </a:tblGrid>
              <a:tr h="4756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Район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Площадь территории,  км</a:t>
                      </a:r>
                      <a:r>
                        <a:rPr lang="ru-RU" sz="1200" spc="5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Численность населения, тыс.чел.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Родившиеся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Естественный прирост (</a:t>
                      </a:r>
                      <a:r>
                        <a:rPr lang="ru-RU" sz="1200" spc="5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убьль</a:t>
                      </a:r>
                      <a:r>
                        <a:rPr lang="ru-RU" sz="1200" spc="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Велижский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1473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-275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Демидовский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-352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Сафоновский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2259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63,4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-755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5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Холм- Жирковский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spc="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-233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8662" y="357166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6129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Использую данные таблицы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определите, в каком из перечисленных районов  наблюдается более высокая рождаемость?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07181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Велижском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57224" y="342900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2) Демидовском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86314" y="3071810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6129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Сафоновском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86314" y="350043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61290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Холм-Жирковском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714612" y="314324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786050" y="3571876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143768" y="3214686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143768" y="364331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14348" y="3857628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каком из перечисленных ниже населённых пунктов естественный прирост положительный?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71538" y="442913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Десногорске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071538" y="478632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Велиже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643438" y="442913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7465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Рославле	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471488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4) Холм-Жирковском 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3071802" y="4572008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071802" y="485776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215206" y="450057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215206" y="478632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  <p:bldP spid="13" grpId="0" animBg="1"/>
      <p:bldP spid="14" grpId="0" animBg="1"/>
      <p:bldP spid="15" grpId="0"/>
      <p:bldP spid="20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928669"/>
            <a:ext cx="3564000" cy="36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42910" y="285728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7465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Какой из районов, обозначенных буквами на карте Смоленской области, имеет 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наибольшую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среднюю плотность? (см. рис 1)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2198" y="2428868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7465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2198" y="2857496"/>
            <a:ext cx="785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Б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3636" y="3214686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7465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С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3636" y="3500438"/>
            <a:ext cx="776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72198" y="4857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7000892" y="2500306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000892" y="292893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00892" y="328612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000892" y="364331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00034" y="4643446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Уникальное предприятие, работающее на привозном сырье и производящие продукцию, идущую за пределы области: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34" y="5286388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Смоленская макаронная фабрика 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8596" y="5929330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Вяземский завод графитовых изделий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86314" y="5357826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Починковский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комбикормовый завод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86314" y="6000768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Кондитерский цех в Смоленске</a:t>
            </a:r>
            <a:endParaRPr lang="ru-RU" sz="2400" dirty="0" smtClean="0">
              <a:latin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929058" y="542926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929058" y="6072206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8429652" y="542926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8358214" y="6072206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9" grpId="0"/>
      <p:bldP spid="16" grpId="0" animBg="1"/>
      <p:bldP spid="17" grpId="0" animBg="1"/>
      <p:bldP spid="18" grpId="0" animBg="1"/>
      <p:bldP spid="19" grpId="0" animBg="1"/>
      <p:bldP spid="21" grpId="0"/>
      <p:bldP spid="27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214290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 каком районе находится завод по производству мягкой кровли </a:t>
            </a:r>
            <a:r>
              <a:rPr lang="ru-RU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рубероида и производство котлов?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857232"/>
            <a:ext cx="1753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Глинковском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1214422"/>
            <a:ext cx="1762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176463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Сафоновском</a:t>
            </a:r>
            <a:endParaRPr lang="ru-RU" sz="105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176463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928670"/>
            <a:ext cx="1959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3)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Кардымовском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500562" y="1285860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Дорогобужском	</a:t>
            </a:r>
            <a:endParaRPr lang="ru-RU" sz="2400" dirty="0" smtClean="0"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786050" y="92867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2786050" y="128586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7000892" y="100010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7000892" y="1357298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1571612"/>
            <a:ext cx="4521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Железная дорога, построенная в 1871г.?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85786" y="1928802"/>
            <a:ext cx="2046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1) Москва - Брест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57224" y="2285992"/>
            <a:ext cx="1691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 Рига - Орел 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357686" y="2000240"/>
            <a:ext cx="2014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Вязьма - Калуга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29124" y="2357430"/>
            <a:ext cx="1710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1150" algn="l"/>
                <a:tab pos="2349500" algn="l"/>
                <a:tab pos="34036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Вязьма-Ржев</a:t>
            </a:r>
            <a:endParaRPr lang="ru-RU" sz="2400" dirty="0" smtClean="0">
              <a:latin typeface="Arial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928926" y="2000240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928926" y="235743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6715140" y="207167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715140" y="242886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14348" y="2643182"/>
            <a:ext cx="4644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Что входит в состав Восточного района?  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14348" y="3000372"/>
            <a:ext cx="3202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 Сычёвка, Сафоново, Ельня 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14348" y="3357562"/>
            <a:ext cx="35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 Сычёвка, Вязьма, Новодугино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786314" y="3000372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Вязьма, Новодугино, Дорогобуж                 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57752" y="3286124"/>
            <a:ext cx="359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Новодугино, Смоленск, Ярцево </a:t>
            </a:r>
            <a:endParaRPr lang="ru-RU" sz="2400" dirty="0" smtClean="0">
              <a:latin typeface="Arial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286248" y="307181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4286248" y="3429000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8429652" y="307181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8501090" y="335756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642910" y="3786190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16.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Известно, что продолжительность дня и ночи в каждом поселении зависит от его широты. Где, по вашему мнению, 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больше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продолжительность дня 22 июня? 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857224" y="464344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Починке 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857224" y="4929198"/>
            <a:ext cx="2092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2) Монастырщине 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4643438" y="4643446"/>
            <a:ext cx="1623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176463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Духовщине.</a:t>
            </a:r>
            <a:endParaRPr lang="ru-RU" sz="2400" dirty="0" smtClean="0">
              <a:latin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43438" y="4929198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176463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Ершичах</a:t>
            </a:r>
            <a:endParaRPr lang="ru-RU" sz="1050" dirty="0" smtClean="0">
              <a:latin typeface="Arial" pitchFamily="34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3000364" y="471488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000364" y="5000636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6429388" y="4714884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6429388" y="507207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  <p:bldP spid="12" grpId="0" animBg="1"/>
      <p:bldP spid="14" grpId="0"/>
      <p:bldP spid="19" grpId="0" animBg="1"/>
      <p:bldP spid="20" grpId="0" animBg="1"/>
      <p:bldP spid="21" grpId="0" animBg="1"/>
      <p:bldP spid="22" grpId="0" animBg="1"/>
      <p:bldP spid="24" grpId="0"/>
      <p:bldP spid="29" grpId="0" animBg="1"/>
      <p:bldP spid="30" grpId="0" animBg="1"/>
      <p:bldP spid="31" grpId="0" animBg="1"/>
      <p:bldP spid="32" grpId="0" animBg="1"/>
      <p:bldP spid="34" grpId="0"/>
      <p:bldP spid="39" grpId="0" animBg="1"/>
      <p:bldP spid="40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3214686"/>
            <a:ext cx="6357982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646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3" y="0"/>
            <a:ext cx="72152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176463" algn="l"/>
              </a:tabLs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17. 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Определите населённый пункт по его описанию: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176463" algn="l"/>
              </a:tabLst>
            </a:pPr>
            <a:r>
              <a:rPr lang="ru-RU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lang="ru-RU" i="1" dirty="0" smtClean="0"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Самый молодой и быстро растущий город в области. В нём проживает около 35тыс. человек, в основном молодёжь. Своим возникновением город обязан АЭС (мощность 3млн.кВт). На водохранилище получило развитие рыбоводство</a:t>
            </a:r>
            <a:r>
              <a:rPr lang="ru-RU" i="1" dirty="0" smtClean="0"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150017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Десногорск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178592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Ярцево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66" y="1500174"/>
            <a:ext cx="1403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Смоленск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066" y="178592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Рославль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786050" y="1571612"/>
            <a:ext cx="216000" cy="216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786050" y="1928802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858016" y="150017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858016" y="1857364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621</Words>
  <Application>Microsoft Office PowerPoint</Application>
  <PresentationFormat>Экран (4:3)</PresentationFormat>
  <Paragraphs>121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Муниципальное бюджетное общеобразовательное учреждение                            «Игоревская средняя  школа"  Холм-Жирковского района Смоленской области </vt:lpstr>
      <vt:lpstr>         Методические рекомендации Данный тест предназначен для проверки знаний по географии Смоленщины в 9 классе, на интерактивной доске. Нажимая на правильный ответ появляется зеленый кружок. 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Вариант 1</dc:title>
  <dc:creator>Комп</dc:creator>
  <cp:lastModifiedBy>людмила</cp:lastModifiedBy>
  <cp:revision>36</cp:revision>
  <dcterms:created xsi:type="dcterms:W3CDTF">2014-04-16T15:50:39Z</dcterms:created>
  <dcterms:modified xsi:type="dcterms:W3CDTF">2016-11-24T11:53:10Z</dcterms:modified>
</cp:coreProperties>
</file>