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1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817545-1D22-4F57-AEDE-EF84C594078E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AD3B8B-BBA7-4F7E-983F-1291ACE8BB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Световые Явления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068960"/>
            <a:ext cx="8458200" cy="1731640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 </a:t>
            </a:r>
            <a:r>
              <a:rPr lang="ru-RU" sz="8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по внеурочной деятельности  в соответствии с ФГОС в 5 классе МБОУ Одинцовская гимназия №13</a:t>
            </a:r>
          </a:p>
          <a:p>
            <a:r>
              <a:rPr lang="ru-RU" sz="8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Львова Татьяна Александровна</a:t>
            </a:r>
            <a:endParaRPr lang="ru-RU" sz="8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48375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любое оптическое явление.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4" y="3905629"/>
            <a:ext cx="5695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34" y="1051574"/>
            <a:ext cx="5619750" cy="279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8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33055"/>
              </p:ext>
            </p:extLst>
          </p:nvPr>
        </p:nvGraphicFramePr>
        <p:xfrm>
          <a:off x="753804" y="1372267"/>
          <a:ext cx="7788791" cy="488975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998108"/>
                <a:gridCol w="943101"/>
                <a:gridCol w="998108"/>
                <a:gridCol w="989236"/>
                <a:gridCol w="1015408"/>
                <a:gridCol w="1015408"/>
                <a:gridCol w="914711"/>
                <a:gridCol w="914711"/>
              </a:tblGrid>
              <a:tr h="75432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Этапы занятия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учителя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учащихся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Осуществляемые действия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Осуществляемые действия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Формируемые умения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Осуществляемые действия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Формируемые умения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Осуществляемые действия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Формируемые     умения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1.Мотивация к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внеурочной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деятельности     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Фронтальная беседа. 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Постановка проблемного вопроса. Слайд</a:t>
                      </a: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№</a:t>
                      </a: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Выдвигают предположения о теме  занятия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Выделение существенной информации из слов учителя.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Взаимодействуют с учителем, ведут диалог.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Владение диалогической формой речи.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Фронтальная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беседа.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Контроль правильности ответов обучающихся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 психологически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настраиваться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занятие. Целеполагание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.Актуализация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знаний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интерактивной доске представлены различные рисунки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Слайды №</a:t>
                      </a: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Просмотр слайдов на интерактивной доске. Фронтальная беседа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Визуально- образное восприятие информации представленной на фотографиях. </a:t>
                      </a:r>
                      <a:r>
                        <a:rPr lang="ru-RU" sz="9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адекватно, осознанно и произвольно строить речевые высказывания в устной  речи. Установление причинно-следственных связей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Формулируют  тему  занятия, пробуют сформулировать цели занятия.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Волевая саморегуляция, оценка своего результата, правильности ответа 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Фронтальная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Грамотное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построение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речевых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высказываний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2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759673"/>
              </p:ext>
            </p:extLst>
          </p:nvPr>
        </p:nvGraphicFramePr>
        <p:xfrm>
          <a:off x="1107840" y="1503712"/>
          <a:ext cx="7080719" cy="462686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840212"/>
                <a:gridCol w="880379"/>
                <a:gridCol w="931728"/>
                <a:gridCol w="923446"/>
                <a:gridCol w="854705"/>
                <a:gridCol w="947878"/>
                <a:gridCol w="848494"/>
                <a:gridCol w="853877"/>
              </a:tblGrid>
              <a:tr h="219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.Выполнение   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тальных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заданий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наблюдает за работой учащихся, корректирует действия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некоторых учащихся.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Выполняют экспериментальные задания. Слайды 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Записывают результаты в специальные листы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Логические, постановка и решение проблемы, выбор наиболее эффективного способа решения практической, экспериментальной задачи.</a:t>
                      </a: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Осуществление актуализации личного жизненного опыта.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в группах по два человека.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последовательности действий, коррекция действий друг друга, взаимодействие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Целеполагание, планирование, доказательство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Совместное планирование.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 группе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из двух человек.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Объединяют усилия на решение поставленных вопросов. Обсуждают эксперимент.</a:t>
                      </a:r>
                      <a:b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Записывают в листы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эксперимента.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Построение понятных для собеседника высказываний.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Критическое осмысление полученных результатов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выполненной работы.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.Подведение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итогов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обсуждения результатов эксперименталь-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ного задания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Формулирование вывода итогов занятия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Произвольное и осознанное  построение речевого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высказывания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Сравнение полученных результатов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Волевая саморегуляция,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Фронтальная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результатах занятия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результатов.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Восприятие  на слух ответы обучающихся, уметь формулировать собственное мнение и позицию, уметь использовать речь для регулирования своего действия.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просит учащихся нарисовать любое оптическое явление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Рисуют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Отображение полученных знаний в виде рисунка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Демонстрация своего рисунка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Саморегуляция эмоциональных и функциональных состояний.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08075" y="1503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9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60812"/>
            <a:ext cx="5389892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23" y="3559322"/>
            <a:ext cx="597666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5120"/>
            <a:ext cx="2520279" cy="232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3" y="4221088"/>
            <a:ext cx="26330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683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думаете? Что объединяет </a:t>
            </a:r>
          </a:p>
          <a:p>
            <a:r>
              <a:rPr lang="ru-RU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картинки?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Световые явления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96752"/>
            <a:ext cx="85439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6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Оптика –раздел физики, изучающий явления и свойства света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844824"/>
            <a:ext cx="702945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1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8412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оптические приборы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1196751"/>
            <a:ext cx="4648200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781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43892"/>
            <a:ext cx="3743325" cy="25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9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набор « Оптика»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256584" cy="3660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940152" y="1772816"/>
            <a:ext cx="3240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лабораторный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 найдите известные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оптические приборы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713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ты думаешь, ты видишь себя в зеркале таким как есть на самом деле?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6" y="1827559"/>
            <a:ext cx="4076700" cy="432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2276872"/>
            <a:ext cx="41049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, плоское зеркало и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свечу рассмотри изображение свечи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зеркале . Дай характеристику изображения, отличается ли оно от предмета?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4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5976"/>
            <a:ext cx="4533900" cy="45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8384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476535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, имеющиеся у вас приборы , из лабораторного набора , получите аналогичные  изображения свечи в зеркалах.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6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2484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7224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стеклянную призму , электрическую лампочку,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на листе белой бумаги радугу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70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</TotalTime>
  <Words>486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Световые Явления</vt:lpstr>
      <vt:lpstr>Презентация PowerPoint</vt:lpstr>
      <vt:lpstr>Световые явления</vt:lpstr>
      <vt:lpstr>Оптика –раздел физики, изучающий явления и свойства света</vt:lpstr>
      <vt:lpstr>Простейшие оптические приборы</vt:lpstr>
      <vt:lpstr>Лабораторный набор « Оптика»</vt:lpstr>
      <vt:lpstr>Задание №1</vt:lpstr>
      <vt:lpstr>Задание №2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Световые явления</dc:title>
  <dc:creator>Татьяна</dc:creator>
  <cp:lastModifiedBy>Татьяна</cp:lastModifiedBy>
  <cp:revision>25</cp:revision>
  <dcterms:created xsi:type="dcterms:W3CDTF">2015-01-27T14:50:11Z</dcterms:created>
  <dcterms:modified xsi:type="dcterms:W3CDTF">2016-11-23T17:13:49Z</dcterms:modified>
</cp:coreProperties>
</file>