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6" r:id="rId5"/>
    <p:sldId id="277" r:id="rId6"/>
    <p:sldId id="278" r:id="rId7"/>
    <p:sldId id="27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2" r:id="rId19"/>
    <p:sldId id="273" r:id="rId20"/>
    <p:sldId id="290" r:id="rId21"/>
    <p:sldId id="274" r:id="rId22"/>
    <p:sldId id="280" r:id="rId23"/>
    <p:sldId id="282" r:id="rId24"/>
    <p:sldId id="283" r:id="rId25"/>
    <p:sldId id="284" r:id="rId26"/>
    <p:sldId id="285" r:id="rId27"/>
    <p:sldId id="291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381642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prstTxWarp prst="textStop">
              <a:avLst/>
            </a:prstTxWarp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«Создание условий для организации самостоятельной деятельности по реализации образовательной области «Познание» с опорой на предметно развивающую среду»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0152" y="5301208"/>
            <a:ext cx="2664296" cy="1080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Подготовила воспитатель</a:t>
            </a:r>
            <a:endParaRPr lang="ru-RU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МБДОУ «Золотой ключик»</a:t>
            </a:r>
          </a:p>
          <a:p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Костюк </a:t>
            </a:r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О.В</a:t>
            </a:r>
            <a:endParaRPr lang="ru-RU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138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7649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/>
              <a:t> 3.«Проблемные ящики» </a:t>
            </a:r>
          </a:p>
        </p:txBody>
      </p:sp>
      <p:pic>
        <p:nvPicPr>
          <p:cNvPr id="3074" name="Picture 2" descr="C:\Users\Home\Desktop\Фото мамы\100_24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1" y="1628775"/>
            <a:ext cx="5996517" cy="449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4.Материалы для исследования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*</a:t>
            </a:r>
            <a:r>
              <a:rPr lang="ru-RU" dirty="0"/>
              <a:t>природные объекты: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Home\Desktop\Фото мамы\100_24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840760" cy="4137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3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*</a:t>
            </a:r>
            <a:r>
              <a:rPr lang="ru-RU" dirty="0"/>
              <a:t>инструменты и </a:t>
            </a:r>
            <a:r>
              <a:rPr lang="ru-RU" dirty="0" smtClean="0"/>
              <a:t>приборы: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C:\Users\Home\Desktop\Фото мамы\100_2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6338">
            <a:off x="356596" y="1438231"/>
            <a:ext cx="3989412" cy="2764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\Desktop\Фото мамы\100_2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667">
            <a:off x="4683235" y="2645977"/>
            <a:ext cx="3915485" cy="3292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*</a:t>
            </a:r>
            <a:r>
              <a:rPr lang="ru-RU" dirty="0"/>
              <a:t>простые механизмы;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C:\Users\Home\Desktop\Фото мамы\100_24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840760" cy="5001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59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*</a:t>
            </a:r>
            <a:r>
              <a:rPr lang="ru-RU" dirty="0"/>
              <a:t>разного рода </a:t>
            </a:r>
            <a:r>
              <a:rPr lang="ru-RU" dirty="0" smtClean="0"/>
              <a:t>мозаики, </a:t>
            </a:r>
            <a:r>
              <a:rPr lang="ru-RU" dirty="0" err="1" smtClean="0"/>
              <a:t>пазлы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6146" name="Picture 2" descr="C:\Users\Home\Desktop\Фото мамы\100_24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63284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0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dirty="0"/>
              <a:t>Образно – </a:t>
            </a:r>
            <a:r>
              <a:rPr lang="ru-RU" sz="2800" dirty="0" smtClean="0"/>
              <a:t>репрезентирующие </a:t>
            </a:r>
            <a:r>
              <a:rPr lang="ru-RU" sz="2800" dirty="0"/>
              <a:t>мир вещей и событий:</a:t>
            </a:r>
            <a:br>
              <a:rPr lang="ru-RU" sz="2800" dirty="0"/>
            </a:br>
            <a:r>
              <a:rPr lang="ru-RU" sz="2800" dirty="0"/>
              <a:t>с</a:t>
            </a:r>
            <a:r>
              <a:rPr lang="ru-RU" sz="2800" dirty="0" smtClean="0"/>
              <a:t>имволический </a:t>
            </a:r>
            <a:r>
              <a:rPr lang="ru-RU" sz="2800" dirty="0"/>
              <a:t>материал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1</a:t>
            </a:r>
            <a:r>
              <a:rPr lang="ru-RU" sz="2000" dirty="0"/>
              <a:t>.«Наглядные пособия</a:t>
            </a:r>
            <a:r>
              <a:rPr lang="ru-RU" sz="2000" dirty="0" smtClean="0"/>
              <a:t>»: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/>
          </a:bodyPr>
          <a:lstStyle/>
          <a:p>
            <a:r>
              <a:rPr lang="ru-RU" sz="1800" dirty="0"/>
              <a:t>*карточки с разнообразными изображениями;</a:t>
            </a:r>
          </a:p>
          <a:p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000" dirty="0"/>
              <a:t>*</a:t>
            </a:r>
            <a:r>
              <a:rPr lang="ru-RU" sz="2000" dirty="0" smtClean="0"/>
              <a:t>серии </a:t>
            </a:r>
            <a:r>
              <a:rPr lang="ru-RU" sz="2000" dirty="0"/>
              <a:t>картинок и </a:t>
            </a:r>
            <a:r>
              <a:rPr lang="ru-RU" sz="2000" dirty="0" smtClean="0"/>
              <a:t>т.п.</a:t>
            </a:r>
          </a:p>
          <a:p>
            <a:endParaRPr lang="ru-RU" sz="2000" dirty="0"/>
          </a:p>
        </p:txBody>
      </p:sp>
      <p:pic>
        <p:nvPicPr>
          <p:cNvPr id="4098" name="Picture 2" descr="C:\Users\Home\Desktop\Фото мамы\100_2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3500115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Фото мамы\100_2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571354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5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920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2.материалы</a:t>
            </a:r>
            <a:r>
              <a:rPr lang="ru-RU" sz="2800" dirty="0"/>
              <a:t>, содержащие  графические (наглядные) модели: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/>
              <a:t>*схемы – таблицы;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1206" y="1124744"/>
            <a:ext cx="4115594" cy="500141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/>
              <a:t>*графические «лабиринты</a:t>
            </a:r>
            <a:r>
              <a:rPr lang="ru-RU" sz="2000" dirty="0" smtClean="0"/>
              <a:t>»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1026" name="Picture 2" descr="C:\Users\Home\Desktop\Фото мамы\100_2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9" y="1628800"/>
            <a:ext cx="3240359" cy="42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Фото мамы\100_24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484784"/>
            <a:ext cx="3745210" cy="42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9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Фото мамы\100_2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074738"/>
            <a:ext cx="6278563" cy="4708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47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 3.условные изображения: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 *карты, схемы, чертежи:</a:t>
            </a:r>
          </a:p>
        </p:txBody>
      </p:sp>
      <p:pic>
        <p:nvPicPr>
          <p:cNvPr id="5122" name="Picture 2" descr="C:\Users\Home\Desktop\Фото мамы\100_2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73997"/>
            <a:ext cx="3572123" cy="3290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Фото мамы\100_24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348881"/>
            <a:ext cx="3744416" cy="3290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40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4.коллекционный </a:t>
            </a:r>
            <a:r>
              <a:rPr lang="ru-RU" dirty="0"/>
              <a:t>материал: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672407" cy="4673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59538"/>
            <a:ext cx="3904109" cy="4682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45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000" dirty="0" smtClean="0"/>
              <a:t>К старшему дошкольному возрасту познавательно – исследовательская деятельность вычленяется в особую деятельность ребёнка со своими – познавательными мотивами – осознанным намерением понять, как устроены вещи, узнать новое о мире, упорядочить  свои представления о какой либо сфере жизни.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dirty="0" smtClean="0"/>
              <a:t>В старшем дошкольном возрасте ребёнок начинает осваивать нормативно – знаковые средства (письменную речь и математические числовые знаки), которые обеспечивают всё больший отрыв от наличной ситуации и дальнейший переход к исследованию во внутреннем мысленном плане. </a:t>
            </a:r>
          </a:p>
          <a:p>
            <a:endParaRPr lang="ru-RU" sz="1800" dirty="0"/>
          </a:p>
          <a:p>
            <a:r>
              <a:rPr lang="ru-RU" sz="1800" dirty="0" smtClean="0"/>
              <a:t>Весь этот процесс вычленения познавательно – исследовательской деятельности тесно связан с этапами развития детского мышления в онтогенезе: от наглядно – действенного к наглядно – образному и элементарному логическому мышлению.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endParaRPr lang="ru-RU" sz="1800" dirty="0" smtClean="0"/>
          </a:p>
          <a:p>
            <a:r>
              <a:rPr lang="ru-RU" sz="1800" dirty="0" smtClean="0"/>
              <a:t>Содержание познавательно – исследовательской деятельности изменяется от познания окружающих ребёнка вещей к вещам более отвлечённым, не входящим в его непосредственный опыт.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659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3" y="548680"/>
            <a:ext cx="4286250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59"/>
            <a:ext cx="4032448" cy="3337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Нормативно – знаковый материал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    Языковые  </a:t>
            </a:r>
            <a:r>
              <a:rPr lang="ru-RU" dirty="0"/>
              <a:t>знаки: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C:\Users\Home\Desktop\Фото мамы\100_2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17502"/>
            <a:ext cx="6480719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5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Нормативно – знаковый материал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Числовые  знаки: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8545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C:\Users\Home\Desktop\Фото мамы\100_2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7272807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96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Фото мамы\100_2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8925"/>
            <a:ext cx="6336704" cy="6278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7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Фото мамы\100_2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9115"/>
            <a:ext cx="3391520" cy="4708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Фото мамы\100_2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716139" cy="4708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2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Фото мамы\100_2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6912768" cy="62785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74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Фото мамы\100_2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16823" cy="50905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844550"/>
            <a:ext cx="6742113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6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Фото мамы\100_2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074738"/>
            <a:ext cx="6278563" cy="4708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Фото мамы\100_2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074738"/>
            <a:ext cx="6278563" cy="4708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352928" cy="482453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prstTxWarp prst="textFadeUp">
              <a:avLst/>
            </a:prstTxWarp>
            <a:spAutoFit/>
          </a:bodyPr>
          <a:lstStyle/>
          <a:p>
            <a:r>
              <a:rPr lang="ru-RU" sz="4800" dirty="0"/>
              <a:t>Типы познавательно -  исследовательской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23140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Фото мамы\100_2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074738"/>
            <a:ext cx="6278563" cy="4708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683568" y="1196752"/>
            <a:ext cx="7776864" cy="367240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Спасибо за внимание !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2757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/>
              <a:t>1. Объекты </a:t>
            </a:r>
            <a:r>
              <a:rPr lang="ru-RU" sz="3100" b="1" dirty="0"/>
              <a:t>для исследования (экспериментирования и упорядочения) в реальном действии;</a:t>
            </a:r>
            <a:br>
              <a:rPr lang="ru-RU" sz="3100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Home\Desktop\Фото мамы\100_2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36106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Фото мамы\100_2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32856"/>
            <a:ext cx="391643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3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ome\Desktop\Фото мамы\100_2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074738"/>
            <a:ext cx="6278563" cy="47085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7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2.Образно </a:t>
            </a:r>
            <a:r>
              <a:rPr lang="ru-RU" b="1" dirty="0"/>
              <a:t>– символический материал;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1026" name="Picture 2" descr="C:\Users\Home\Desktop\Фото мамы\100_24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2710">
            <a:off x="435375" y="2436995"/>
            <a:ext cx="3865112" cy="2765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Фото мамы\100_2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4957">
            <a:off x="4780076" y="3197808"/>
            <a:ext cx="3976155" cy="2981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3.Нормативно </a:t>
            </a:r>
            <a:r>
              <a:rPr lang="ru-RU" sz="4000" b="1" dirty="0"/>
              <a:t>– знаковый материал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Home\Desktop\Фото мамы\100_2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64895" cy="47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5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400" dirty="0"/>
              <a:t>1.Материал для сенсорного развития, </a:t>
            </a:r>
            <a:r>
              <a:rPr lang="ru-RU" sz="2400" dirty="0" smtClean="0"/>
              <a:t>разработанный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М. </a:t>
            </a:r>
            <a:r>
              <a:rPr lang="ru-RU" sz="2400" dirty="0" err="1"/>
              <a:t>Монтессори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              *вкладыши – формы;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*</a:t>
            </a:r>
            <a:r>
              <a:rPr lang="ru-RU" sz="2400" dirty="0"/>
              <a:t>объекты для </a:t>
            </a:r>
            <a:r>
              <a:rPr lang="ru-RU" sz="2400" dirty="0" err="1"/>
              <a:t>сериации</a:t>
            </a:r>
            <a:r>
              <a:rPr lang="ru-RU" sz="2400" dirty="0"/>
              <a:t> и т.д.</a:t>
            </a:r>
            <a:br>
              <a:rPr lang="ru-RU" sz="24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026" name="Picture 2" descr="C:\Users\Home\Desktop\Фото мамы\100_24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832648" cy="3341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98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 2.Предметы -  головоломки;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Home\Desktop\Фото мамы\100_2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1988840"/>
            <a:ext cx="6278563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6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249</Words>
  <Application>Microsoft Office PowerPoint</Application>
  <PresentationFormat>Экран (4:3)</PresentationFormat>
  <Paragraphs>45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Calibri</vt:lpstr>
      <vt:lpstr>Тема Office</vt:lpstr>
      <vt:lpstr>«Создание условий для организации самостоятельной деятельности по реализации образовательной области «Познание» с опорой на предметно развивающую среду»</vt:lpstr>
      <vt:lpstr>К старшему дошкольному возрасту познавательно – исследовательская деятельность вычленяется в особую деятельность ребёнка со своими – познавательными мотивами – осознанным намерением понять, как устроены вещи, узнать новое о мире, упорядочить  свои представления о какой либо сфере жизни.</vt:lpstr>
      <vt:lpstr>Презентация PowerPoint</vt:lpstr>
      <vt:lpstr>   1. Объекты для исследования (экспериментирования и упорядочения) в реальном действии;  </vt:lpstr>
      <vt:lpstr>Презентация PowerPoint</vt:lpstr>
      <vt:lpstr> 2.Образно – символический материал; </vt:lpstr>
      <vt:lpstr> 3.Нормативно – знаковый материал. </vt:lpstr>
      <vt:lpstr>1.Материал для сенсорного развития, разработанный  М. Монтессори                    *вкладыши – формы;  *объекты для сериации и т.д.  </vt:lpstr>
      <vt:lpstr> 2.Предметы -  головоломки;</vt:lpstr>
      <vt:lpstr> 3.«Проблемные ящики» </vt:lpstr>
      <vt:lpstr> 4.Материалы для исследования: *природные объекты: </vt:lpstr>
      <vt:lpstr> *инструменты и приборы: </vt:lpstr>
      <vt:lpstr> *простые механизмы; </vt:lpstr>
      <vt:lpstr>  *разного рода мозаики, пазлы  </vt:lpstr>
      <vt:lpstr>Образно – репрезентирующие мир вещей и событий: символический материал  1.«Наглядные пособия»: </vt:lpstr>
      <vt:lpstr> 2.материалы, содержащие  графические (наглядные) модели: </vt:lpstr>
      <vt:lpstr>Презентация PowerPoint</vt:lpstr>
      <vt:lpstr> 3.условные изображения:</vt:lpstr>
      <vt:lpstr> 4.коллекционный материал:  </vt:lpstr>
      <vt:lpstr>Презентация PowerPoint</vt:lpstr>
      <vt:lpstr>Нормативно – знаковый материал</vt:lpstr>
      <vt:lpstr> Нормативно – знаковый материал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«Создание условий для организации самостоятельной деятельности по реализации образовательной области «Познание» с опорой на предметно развивающую среду»</dc:title>
  <dc:creator>Home</dc:creator>
  <cp:lastModifiedBy>User</cp:lastModifiedBy>
  <cp:revision>52</cp:revision>
  <dcterms:created xsi:type="dcterms:W3CDTF">2013-01-08T08:41:42Z</dcterms:created>
  <dcterms:modified xsi:type="dcterms:W3CDTF">2016-11-20T04:32:07Z</dcterms:modified>
</cp:coreProperties>
</file>