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0" r:id="rId2"/>
    <p:sldId id="259" r:id="rId3"/>
    <p:sldId id="256" r:id="rId4"/>
    <p:sldId id="268" r:id="rId5"/>
    <p:sldId id="272" r:id="rId6"/>
    <p:sldId id="274" r:id="rId7"/>
    <p:sldId id="275" r:id="rId8"/>
    <p:sldId id="258" r:id="rId9"/>
    <p:sldId id="257" r:id="rId10"/>
    <p:sldId id="260" r:id="rId11"/>
    <p:sldId id="279" r:id="rId12"/>
    <p:sldId id="261" r:id="rId13"/>
    <p:sldId id="264" r:id="rId14"/>
    <p:sldId id="276" r:id="rId15"/>
    <p:sldId id="266" r:id="rId16"/>
    <p:sldId id="26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430"/>
    <a:srgbClr val="F8F200"/>
    <a:srgbClr val="CC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227FB-5F00-4709-A81B-76ABA76692B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CC74C-4D55-4D70-A6A1-E2FA6D036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0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Картинки для Publisher\РАДУГА и планета Сердца\x_76663b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84" y="3164681"/>
            <a:ext cx="5147862" cy="32129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219" y="279534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24" y="2492896"/>
            <a:ext cx="9144000" cy="50116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33CC"/>
                </a:solidFill>
                <a:latin typeface="Monotype Corsiva" panose="03010101010201010101" pitchFamily="66" charset="0"/>
              </a:rPr>
              <a:t>«</a:t>
            </a:r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</a:t>
            </a:r>
            <a:r>
              <a:rPr lang="ru-RU" sz="9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р</a:t>
            </a:r>
            <a:r>
              <a:rPr lang="ru-RU" sz="9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а</a:t>
            </a:r>
            <a:r>
              <a:rPr lang="ru-RU" sz="96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с</a:t>
            </a:r>
            <a:r>
              <a:rPr lang="ru-RU" sz="9600" b="1" dirty="0" smtClean="0">
                <a:solidFill>
                  <a:srgbClr val="F8F200"/>
                </a:solidFill>
                <a:latin typeface="Monotype Corsiva" panose="03010101010201010101" pitchFamily="66" charset="0"/>
              </a:rPr>
              <a:t>к</a:t>
            </a:r>
            <a:r>
              <a:rPr lang="ru-RU" sz="9600" b="1" dirty="0" smtClean="0">
                <a:solidFill>
                  <a:srgbClr val="C5F430"/>
                </a:solidFill>
                <a:latin typeface="Monotype Corsiva" panose="03010101010201010101" pitchFamily="66" charset="0"/>
              </a:rPr>
              <a:t>и</a:t>
            </a:r>
            <a:r>
              <a:rPr lang="ru-RU" sz="9600" b="1" dirty="0" smtClean="0">
                <a:latin typeface="Monotype Corsiva" panose="03010101010201010101" pitchFamily="66" charset="0"/>
              </a:rPr>
              <a:t> </a:t>
            </a:r>
            <a:r>
              <a:rPr lang="ru-RU" sz="9600" b="1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д</a:t>
            </a:r>
            <a:r>
              <a:rPr lang="ru-RU" sz="9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е</a:t>
            </a:r>
            <a:r>
              <a:rPr lang="ru-RU" sz="96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т</a:t>
            </a:r>
            <a:r>
              <a:rPr lang="ru-RU" sz="9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</a:t>
            </a:r>
            <a:r>
              <a:rPr lang="ru-RU" sz="9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</a:t>
            </a:r>
            <a:r>
              <a:rPr lang="ru-RU" sz="9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</a:t>
            </a:r>
            <a:r>
              <a:rPr lang="ru-RU" sz="9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а</a:t>
            </a:r>
            <a:r>
              <a:rPr lang="ru-RU" sz="9600" b="1" dirty="0" smtClean="0">
                <a:solidFill>
                  <a:srgbClr val="6600FF"/>
                </a:solidFill>
                <a:latin typeface="Monotype Corsiva" panose="03010101010201010101" pitchFamily="66" charset="0"/>
              </a:rPr>
              <a:t>»</a:t>
            </a:r>
            <a:endParaRPr lang="ru-RU" sz="9600" b="1" dirty="0">
              <a:solidFill>
                <a:srgbClr val="66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065" y="260648"/>
            <a:ext cx="4945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Monotype Corsiva" panose="03010101010201010101" pitchFamily="66" charset="0"/>
              </a:rPr>
              <a:t>Путешествие </a:t>
            </a:r>
          </a:p>
          <a:p>
            <a:pPr algn="ctr"/>
            <a:r>
              <a:rPr lang="ru-RU" sz="4800" dirty="0" smtClean="0">
                <a:latin typeface="Monotype Corsiva" panose="03010101010201010101" pitchFamily="66" charset="0"/>
              </a:rPr>
              <a:t>в сказочную страну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ашний\Desktop\ДДДТ КОНКУРС\фото презентация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608"/>
            <a:ext cx="2027599" cy="14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ашний\Desktop\ДДДТ КОНКУРС\фото презентация\Рисунок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3643" b="2471"/>
          <a:stretch/>
        </p:blipFill>
        <p:spPr bwMode="auto">
          <a:xfrm>
            <a:off x="553469" y="3804895"/>
            <a:ext cx="2027599" cy="28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ашний\Desktop\ДДДТ КОНКУРС\фото презентация\Фото0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3673" r="7470" b="3382"/>
          <a:stretch/>
        </p:blipFill>
        <p:spPr bwMode="auto">
          <a:xfrm rot="16200000">
            <a:off x="1150057" y="1629305"/>
            <a:ext cx="165516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омашний\Desktop\ДДДТ КОНКУРС\фото презентация\Рисунок6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1715" r="11657" b="20008"/>
          <a:stretch/>
        </p:blipFill>
        <p:spPr bwMode="auto">
          <a:xfrm>
            <a:off x="3341182" y="224514"/>
            <a:ext cx="2664296" cy="188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Домашний\Desktop\ДДДТ КОНКУРС\фото презентация\Фото0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4939" b="17428"/>
          <a:stretch/>
        </p:blipFill>
        <p:spPr bwMode="auto">
          <a:xfrm>
            <a:off x="6378128" y="423374"/>
            <a:ext cx="2629014" cy="16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нетрадиционные техники рис\Tais-ak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1433"/>
            <a:ext cx="2111852" cy="30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нетрадиционные техники рис\risovanie_vatnuymi_palochkam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50801"/>
            <a:ext cx="2651416" cy="174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омашний\Desktop\ОТКРЫТЫЙ УРОК Краски детства\DSCF183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19" y="2584303"/>
            <a:ext cx="2412159" cy="18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3236"/>
            <a:ext cx="2664296" cy="243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87" y="197756"/>
            <a:ext cx="2099347" cy="315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/>
          <a:stretch/>
        </p:blipFill>
        <p:spPr bwMode="auto">
          <a:xfrm>
            <a:off x="3779912" y="330466"/>
            <a:ext cx="2066725" cy="288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480138" cy="26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84" y="3717032"/>
            <a:ext cx="3549153" cy="26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4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979" r="4811" b="9710"/>
          <a:stretch/>
        </p:blipFill>
        <p:spPr bwMode="auto">
          <a:xfrm>
            <a:off x="6444208" y="1213632"/>
            <a:ext cx="2513006" cy="35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41" y="3861048"/>
            <a:ext cx="3466890" cy="26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b="7621"/>
          <a:stretch/>
        </p:blipFill>
        <p:spPr bwMode="auto">
          <a:xfrm>
            <a:off x="131144" y="1299558"/>
            <a:ext cx="2461682" cy="313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Домашний\Desktop\ДДДТ КОНКУРС\фото презентация\Фото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6570" r="5681" b="13590"/>
          <a:stretch/>
        </p:blipFill>
        <p:spPr bwMode="auto">
          <a:xfrm>
            <a:off x="2874425" y="415937"/>
            <a:ext cx="3313346" cy="24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4884"/>
            <a:ext cx="3238606" cy="248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586981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G:\IMG_38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9576" r="5423" b="9420"/>
          <a:stretch/>
        </p:blipFill>
        <p:spPr bwMode="auto">
          <a:xfrm rot="16200000">
            <a:off x="-47056" y="3720412"/>
            <a:ext cx="3164115" cy="22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182937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35" y="2924944"/>
            <a:ext cx="3149469" cy="240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Восковая живопись</a:t>
            </a:r>
            <a:endParaRPr lang="ru-RU" dirty="0"/>
          </a:p>
        </p:txBody>
      </p:sp>
      <p:pic>
        <p:nvPicPr>
          <p:cNvPr id="6146" name="Picture 2" descr="E:\нетрадиционные техники рис\image-event-t1376989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 bwMode="auto">
          <a:xfrm>
            <a:off x="539552" y="1700807"/>
            <a:ext cx="2592288" cy="37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нетрадиционные техники рис\Игорь-Синь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34554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омашний\Desktop\71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07" y="4221088"/>
            <a:ext cx="3096344" cy="24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06613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4952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0927"/>
            <a:ext cx="3384376" cy="466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1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/>
              <a:t>МОНОТИПИЯ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моно</a:t>
            </a:r>
            <a:r>
              <a:rPr lang="ru-RU" dirty="0" smtClean="0"/>
              <a:t> </a:t>
            </a:r>
            <a:r>
              <a:rPr lang="ru-RU" dirty="0"/>
              <a:t>– один</a:t>
            </a:r>
            <a:br>
              <a:rPr lang="ru-RU" dirty="0"/>
            </a:br>
            <a:r>
              <a:rPr lang="ru-RU" b="1" dirty="0" smtClean="0"/>
              <a:t>тип</a:t>
            </a:r>
            <a:r>
              <a:rPr lang="ru-RU" dirty="0" smtClean="0"/>
              <a:t> </a:t>
            </a:r>
            <a:r>
              <a:rPr lang="ru-RU" dirty="0"/>
              <a:t>- отпечаток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387997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556791"/>
            <a:ext cx="3310117" cy="44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2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ашний\Desktop\ДДДТ КОНКУРС\фото презентация\3416987-e5b74b8b0c6b7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40" y="188640"/>
            <a:ext cx="4572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ашний\Desktop\ДДДТ КОНКУРС\фото презентация\3416994-94a48cda429d9f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40" y="2630611"/>
            <a:ext cx="45720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ашний\Desktop\ДДДТ КОНКУРС\фото презентация\3416986-4e55bf15d2643b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1946"/>
            <a:ext cx="4572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1264324105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0" y="3440861"/>
            <a:ext cx="4572000" cy="25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0802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Мастер Изображения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8" y="22460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Мастер Украшения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46594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Мастер Постройки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929169"/>
            <a:ext cx="386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Помощники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743" y="-2763688"/>
            <a:ext cx="11233248" cy="962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эскизы - заборы кованые кузнечная мастерская Сталькофф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3233672"/>
            <a:ext cx="3395737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эскизы - заборы кованые кузнечная мастерская Сталькофф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93" y="3233672"/>
            <a:ext cx="3395737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6" y="5085184"/>
            <a:ext cx="1740893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6" y="5085184"/>
            <a:ext cx="17408929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GatioN\Desktop\дорожка\2.bm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5" y="5085184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GatioN\Desktop\дорожка\3.bmp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369" y="5118101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atioN\Desktop\дорожка\4.bm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7" y="5131452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GatioN\Desktop\дорожка\5.bmp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5" y="5131452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GatioN\Desktop\дорожка\6.bmp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9585" y="5131452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GatioN\Desktop\дорожка\7.bmp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9584" y="5131452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279105" y="2497679"/>
            <a:ext cx="4571553" cy="2960081"/>
            <a:chOff x="2279105" y="2497679"/>
            <a:chExt cx="4571553" cy="2960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05" y="2497679"/>
              <a:ext cx="4571553" cy="2960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 descr="C:\Users\Домашний\Desktop\фото презентация\0013-017-7-Najdite-obekt-obladajuschij-osevoj-i-tsentralnoj-simmetriej.pn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273574" y="3789040"/>
              <a:ext cx="582613" cy="725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827584" y="5457760"/>
            <a:ext cx="64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5457760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3546" y="5457759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ж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4273573" y="5457759"/>
            <a:ext cx="82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з</a:t>
            </a:r>
            <a:endParaRPr lang="ru-RU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5457760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г</a:t>
            </a:r>
            <a:endParaRPr lang="ru-RU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6579720" y="545775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</a:t>
            </a:r>
            <a:endParaRPr lang="ru-RU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1908" y="5457760"/>
            <a:ext cx="202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ф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91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омашний\Desktop\ДДДТ КОНКУРС\фото презентация\materialy-dlya-zhivopisi-grafiki-dekora-hobbi--f1a4-1348495301607807-1-big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84" y="3909819"/>
            <a:ext cx="2322530" cy="20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машний\Desktop\ДДДТ КОНКУРС\фото презентация\2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7509" y="1198312"/>
            <a:ext cx="2307928" cy="173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омашний\Desktop\ДДДТ КОНКУРС\фото презентация\83d81832863bc211eefa0af6b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62" y="909821"/>
            <a:ext cx="2870452" cy="18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Домашний\Desktop\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35" y="3704231"/>
            <a:ext cx="3595597" cy="24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Домашний\Desktop\1228213885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2" y="683827"/>
            <a:ext cx="2533922" cy="253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8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6120680" cy="374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видишь, что с картины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 кто-нибудь из нас,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принц в плаще старинном,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робе верхолаз,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или балерина.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Колька, твой сосед.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картина называется...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324528" y="5074558"/>
            <a:ext cx="1908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омашний\Desktop\DSCN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7093" y="858178"/>
            <a:ext cx="4388941" cy="319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9362E-6 L -0.7658 -0.156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99" y="-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5328592" cy="475252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видишь на картине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Чашку кофе на столе,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морс в большом графине,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розу в хрустале,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бронзовую вазу,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грушу, или торт,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все предметы сразу –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Знай, что это…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08" y="5094476"/>
            <a:ext cx="26336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Домашний\Desktop\2 ОТКРЫТЫЙ УРОК Краски детства\рисунки сканер\img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74" y="1268760"/>
            <a:ext cx="3930330" cy="29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382E-6 L -0.63785 -0.104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92" y="-5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5904656" cy="424847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видишь на картине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Нарисована река,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ель и белый иней.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сад и облака,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снежная равнина,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поле и шалаш,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картина называется…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91" y="5445224"/>
            <a:ext cx="1890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работы КРУЖКОВЦЕВ\Наргиз Гулиева Белая бере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1852613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омашний\Desktop\2 ОТКРЫТЫЙ УРОК Краски детства\рисунки сканер\img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9722"/>
            <a:ext cx="3762776" cy="27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1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5607E-7 L -0.53542 -0.230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1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743" y="-2763688"/>
            <a:ext cx="11233248" cy="962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эскизы - заборы кованые кузнечная мастерская Сталькофф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3233672"/>
            <a:ext cx="3395737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эскизы - заборы кованые кузнечная мастерская Сталькофф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93" y="3233672"/>
            <a:ext cx="3395737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6" y="5085184"/>
            <a:ext cx="1740893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7" y="5085184"/>
            <a:ext cx="17408929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GatioN\Desktop\дорожка\2.bm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8" y="5118273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GatioN\Desktop\дорожка\3.bmp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8" y="5118273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atioN\Desktop\дорожка\4.bm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8" y="5085184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GatioN\Desktop\дорожка\5.bmp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8" y="5085184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GatioN\Desktop\дорожка\6.bmp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5" y="5085184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GatioN\Desktop\дорожка\7.bmp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318" y="5078263"/>
            <a:ext cx="1740893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279105" y="2497679"/>
            <a:ext cx="4571553" cy="2960081"/>
            <a:chOff x="2279105" y="2497679"/>
            <a:chExt cx="4571553" cy="2960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05" y="2497679"/>
              <a:ext cx="4571553" cy="2960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 descr="C:\Users\Домашний\Desktop\фото презентация\0013-017-7-Najdite-obekt-obladajuschij-osevoj-i-tsentralnoj-simmetriej.pn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273574" y="3789040"/>
              <a:ext cx="582613" cy="725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3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volshebnyi_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" y="955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136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Восковая живопись</vt:lpstr>
      <vt:lpstr>Симметрия</vt:lpstr>
      <vt:lpstr> МОНОТИПИЯ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GatioN</dc:creator>
  <cp:lastModifiedBy>1</cp:lastModifiedBy>
  <cp:revision>39</cp:revision>
  <dcterms:created xsi:type="dcterms:W3CDTF">2014-11-13T12:32:44Z</dcterms:created>
  <dcterms:modified xsi:type="dcterms:W3CDTF">2016-01-14T19:21:20Z</dcterms:modified>
</cp:coreProperties>
</file>