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6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2E04496-552C-4C15-B554-D6953149B1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8DB68C0-D17A-4345-9F9A-7D97E217A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4496-552C-4C15-B554-D6953149B1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68C0-D17A-4345-9F9A-7D97E217A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4496-552C-4C15-B554-D6953149B1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68C0-D17A-4345-9F9A-7D97E217A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E04496-552C-4C15-B554-D6953149B1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DB68C0-D17A-4345-9F9A-7D97E217A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E04496-552C-4C15-B554-D6953149B1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8DB68C0-D17A-4345-9F9A-7D97E217A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4496-552C-4C15-B554-D6953149B1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68C0-D17A-4345-9F9A-7D97E217A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4496-552C-4C15-B554-D6953149B1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68C0-D17A-4345-9F9A-7D97E217A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E04496-552C-4C15-B554-D6953149B1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DB68C0-D17A-4345-9F9A-7D97E217A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4496-552C-4C15-B554-D6953149B1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68C0-D17A-4345-9F9A-7D97E217A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E04496-552C-4C15-B554-D6953149B1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DB68C0-D17A-4345-9F9A-7D97E217A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E04496-552C-4C15-B554-D6953149B1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DB68C0-D17A-4345-9F9A-7D97E217A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E04496-552C-4C15-B554-D6953149B1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DB68C0-D17A-4345-9F9A-7D97E217A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v_kagdom_malenkom_rebenke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npscool.ucoz.ru/edin/kartinki/a58fd1420109aed8703985740bbfe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0817">
            <a:off x="5691496" y="3281704"/>
            <a:ext cx="3121633" cy="2974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980728"/>
            <a:ext cx="6120680" cy="189436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Режим Дня Школьника</a:t>
            </a:r>
            <a:endParaRPr lang="ru-RU" sz="6000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314" name="Picture 2" descr="http://www.armparents.com/wp-content/uploads/2015/02/1245341303_rasporyad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12976"/>
            <a:ext cx="326145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v_kagdom_malenkom_rebenk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835696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904656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Режим дня</a:t>
            </a:r>
            <a:endParaRPr lang="ru-RU" sz="7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003232" cy="226084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рациональное распределение времени периодов труда и отдыха, приемов пищи, гигиенических и оздоровительных процедур, занятий и самостоятельной деятельности.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Правильный режим дня - залог нормальной жизнедеятель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2977136" cy="2952328"/>
          </a:xfrm>
          <a:prstGeom prst="rect">
            <a:avLst/>
          </a:prstGeom>
          <a:noFill/>
        </p:spPr>
      </p:pic>
      <p:sp>
        <p:nvSpPr>
          <p:cNvPr id="14340" name="AutoShape 4" descr="Картинки по запросу смешар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смешар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toys.segment.ru/uploads/2013/6/4/1370344245ZXAcq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8253">
            <a:off x="4352960" y="4356777"/>
            <a:ext cx="2925610" cy="23170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.ytimg.com/vi/Sa__1m3jIq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794">
            <a:off x="4273770" y="1238459"/>
            <a:ext cx="4230434" cy="2379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http://igridetkam.ru/images/heroes/barash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05064"/>
            <a:ext cx="1827235" cy="220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80920" cy="172819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i="1" u="sng" cap="none" dirty="0" smtClean="0">
                <a:ln/>
                <a:solidFill>
                  <a:schemeClr val="accent3"/>
                </a:solidFill>
              </a:rPr>
              <a:t>Основными элементами режима дня школьника являются: </a:t>
            </a:r>
            <a:endParaRPr lang="ru-RU" sz="3200" b="1" i="1" u="sng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4032448" cy="5301208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занятия в школе и дома;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отдых на свежем воздухе;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Регулярное и достаточное питание;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Полноценный сон;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Свободная деятельность (досуг) по выбору ребенка;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8" name="Picture 8" descr="http://s42.radikal.ru/i096/0903/a7/6074cee7856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1" y="3647454"/>
            <a:ext cx="2376264" cy="3210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0"/>
            <a:ext cx="2592288" cy="1143000"/>
          </a:xfrm>
        </p:spPr>
        <p:txBody>
          <a:bodyPr>
            <a:normAutofit/>
          </a:bodyPr>
          <a:lstStyle/>
          <a:p>
            <a:r>
              <a:rPr lang="ru-RU" sz="5400" b="1" u="sng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Отдых</a:t>
            </a:r>
            <a: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4042792" cy="4536504"/>
          </a:xfrm>
        </p:spPr>
        <p:txBody>
          <a:bodyPr>
            <a:noAutofit/>
          </a:bodyPr>
          <a:lstStyle/>
          <a:p>
            <a:r>
              <a:rPr lang="ru-RU" i="1" u="sng" dirty="0" smtClean="0"/>
              <a:t>Полноценный сон дает возможность легче воспринимать информацию на уроках, повышает работоспособность, восстанавливает силы. </a:t>
            </a:r>
            <a:br>
              <a:rPr lang="ru-RU" i="1" u="sng" dirty="0" smtClean="0"/>
            </a:br>
            <a:r>
              <a:rPr lang="ru-RU" i="1" u="sng" dirty="0" smtClean="0"/>
              <a:t>Ночной сон должен быть не менее 8-9 часов.</a:t>
            </a:r>
            <a:br>
              <a:rPr lang="ru-RU" i="1" u="sng" dirty="0" smtClean="0"/>
            </a:br>
            <a:r>
              <a:rPr lang="ru-RU" i="1" u="sng" dirty="0" smtClean="0"/>
              <a:t>Дневной – 1-3 часа. </a:t>
            </a:r>
            <a:endParaRPr lang="ru-RU" i="1" u="sng" dirty="0"/>
          </a:p>
        </p:txBody>
      </p:sp>
      <p:pic>
        <p:nvPicPr>
          <p:cNvPr id="16386" name="Picture 2" descr="http://multiki-kartinki.narod.ru/garfild/Garfiel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4235765" cy="2880320"/>
          </a:xfrm>
          <a:prstGeom prst="rect">
            <a:avLst/>
          </a:prstGeom>
          <a:noFill/>
        </p:spPr>
      </p:pic>
      <p:pic>
        <p:nvPicPr>
          <p:cNvPr id="16388" name="Picture 4" descr="http://img-fotki.yandex.ru/get/5638/16969765.127/0_72b35_76d45bba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000500"/>
            <a:ext cx="2857500" cy="2857500"/>
          </a:xfrm>
          <a:prstGeom prst="rect">
            <a:avLst/>
          </a:prstGeom>
          <a:noFill/>
        </p:spPr>
      </p:pic>
      <p:sp>
        <p:nvSpPr>
          <p:cNvPr id="16390" name="AutoShape 6" descr="data:image/jpeg;base64,/9j/4AAQSkZJRgABAQAAAQABAAD/2wCEAAkGBxMSEhUTExMVFhUXGRYaGBgXGBcfGBsYFxcXFx0VFxsdHSggGBolGxcVITEhJSkrLi4uFx8zODMtNygtLisBCgoKDg0OGxAQGy0mICUtLS0tLS0tLS0tLS0tLS0tLS0tLS0tLS0tLS8tLS0tLS0tLS0tLS0tLS0tLS0tLS0tLf/AABEIAJMBVwMBEQACEQEDEQH/xAAbAAEAAgMBAQAAAAAAAAAAAAAABAUCAwYBB//EAD0QAAEDAgQDBgMHAgYCAwAAAAEAAhEDIQQFEjFBUWEGEyJxgZEyobFCUmLB0eHwB3IUFSMzgvFDU5Kiwv/EABsBAQADAQEBAQAAAAAAAAAAAAACAwQBBQYH/8QANxEAAgIBAwICCAUEAQUBAAAAAAECAxEEITESQQVREyJhcYGRsdEUMqHB8EJS4fEVBiNDcqIz/9oADAMBAAIRAxEAPwD7igCAIAgCAIAgCAICHm2Z0sNSdWrO0sbEnzMAe66ll4BR5L2/wOKqd2yqWuiR3g0g3iGk2J6efJTlVKKyxk6ZrwdiD5KsGSAIAgCAIAgCAIAgCAIAgCAIAgCAIAgCAIAgCAIAgCAIAgCAIAgCAIAgCAIAgCAIAgKXtN2lpYJgNSS53wsESY3JnYCR7qFligssrssUFufLc1z6pjHaqj7cGNnQPITv13WCV0pcmOVrnyc9mtFjII2Mz/dv7G/r5r0NDc5JwZopn2KrKzin1gzDVqrHONtL3t2vwOwWu+2FMHZZwjQk5PCPs2Q5nj8MwnFVG4lobtTZ/rSOAMhrvIgTzXgR8aossUFFpeb4ND00lHJ2mAxrKzBUpulp9wfuuG7XDiDcL1U0+DOSF0BAEAQBAEAQBAEAQBAEAQBAeSgPZQBAEAQBAEAQBAEAQBAEAQBAEAQBAEAQBAEB4TF0B8F7W5kMbiH1HvcGTDAODBYe8T6rzZWuU2/kedK3qnnsUrXNZZkx1UJPqZCcupkXMcRLDJHDc9Vq0MJK1NE6dpowyPPjhS91M0y5w0y4SQLkgXtNl6Os8PjqoqNqeFvhbZ956VdrreYl5h/6i4hsyKT55yPzXm2f9Oad8OS/X6l/4yfct+y3a4U8zY5p00sSKbarNUtbUdYEE8nR6OPSLaKJ0QUJdsr3+TM1kk7Mrufb1edCAIAgNGLxbaYlx8gNz5BUX6iuiPVNk4Vym8Ip62aVH/D4B0gn1JsvnL/GrpvFS6V839jbHTwjzv8AQjPY53xFx8yf1Xny1GpnvKT+ZaulcI9ZSc24JHUErkb74PKk/mG4vlI20sxqsN3axydE+hAt6grdR4xqK3iz1l8n819iuVFcuNv55Fzgsa2qLWI3B3H6+a+j0urr1MeqD968jFZVKt7klaisIAgIeaYo0mhwiNQDp5H6XhYtdqJ0QU4rKzv7vZ8cFtMFNtP4FBUzF57zTDQ/gBqG0TNrkLwJ+Kz6p9Cwpdv0Nyoj6vV2NjMXV8I2Y0yBHLa/EdFGrxK1RjDsvn7MnHVDd92e1q9V+s6+7dYANuNI/Ukmd1ZbrrrG5xfT2x/EcjXCOFjJN/zZwLBAMfEZFxHAcDxW2Pi/5FJf+3+Cv8MsP9CwwWNbV1FhkAxPO3VetRqIXZcHlIzWVSrwpElXlYQBAEAQBAEAQBAEAQBAEAQBAEAQFd2jrFmFxDhAIpVCJ56SuS2TIyeIs+IZN2dxGLg0mhtP/wBj5Df+I3f8h1XiztqofTY/W/tXPxfC/V+wzUaKyay9kdhgf6dYdsd8+pVdx8RYz2bf3Ky/8nbn1Eo/KT+b+x6MNHXH2l5h+zOCpxooUh/xBPuZKouvtsXrWSfxNMYKPCJFTKqUQGNHoP0XlzTXd/MtUvYVWMypn3G+RaD+Sr9JZF5Un82Wx6X2RyufdncKY+GjUdJY5tgSLy5otAJEm24vdevoPE9Ys7OcY7tctfEou09L52fY+w5ZiO8pMdIJ0jVH3ov85X1FN8LoKyHDME4ODwyUrSAQGnGYkU2F7thy3JNgB6qm++FFbsnwidcHOSijmqZdUcXvMk/L8I6L4m/UWamfXP4exHp4UI9MSdRphWUqKZVJs32W1OBXuemEnKOBuRqzAVgt6ZFkW0QXtdTcHN3G385Kuq2dE1OHK/m5a+mSwzosuxoqtnYizhyP6L7TR6uGpr64/FeR51tTrlhkpaio116oY0ucbBQssjXFyk9kdjFyeEUGIruqnx2ZwZ+Z5lfI6zxGzUSxxDy+56MK4wW3PmZtAtaAsqlDOcB5N9OFpqcUVvJjUcOK7O2PB1JkKvRabtKyWKLexdFvuasFjXUXzEtNnDoOI67q/Q656WzL/K+fuLKlasdzqqVQOAc0yDcFfZwkpxUo8M8tpp4ZmpHAgCAIAgCAIAgCAIAgCAIAgCAID5N217Vux2KGWYcxSDiMQ8buDD46bfw2g8z03jqbVpdPK5842974JVQ9JYonaYOiGMAAgAAADgBsF8JDr3m+Wei8Z2K7P8zbh6L6tQw1jS5xG5jgOpMAKNcZ22KuPLZLaMepnNdmc5djmhwfXo1XMfUpNeyn3NRjCGu0bufpLmgyQTMiF9ZV4LpVDonlv+7OP8GGWpszlHV5Jju9Z4hpe0lr2zs4bxzBBBB5EL5rU6aWmvdU98cPzXZmqM1OKkiVjqM7Ki+KUtuCdcjju1LalPRWY8tNMua4TDXNqNgNdYhzQ8MJBEET5r1PA9R0XSg3z9UV6qtzimlkkf087VDSNQ0tfOpk/A5h0uDRuWXaRx0uA+yvUunDRXdcfyT5S/pku6XtIKE7odLW8ePaj6cxwIBFwdl6yaayjE1g9XQUPaCtqeynwHiPrYD2lfOeO37xpT9r/b7m7SRwnL4EV9QMFl4PGyNGM8kSjnDXHwua6PuuB94XW5R5TR30afBYUcTqUo2MrlDBvq1ICsnPYio5KrF5hpuXADmT8lVHqk8RWX7C3pS5NeGzIVJhzXAWMGY6HkuTjZB4mse86knwSsFie6qg/ZNj5c/Ra/DtU9Pev7Xs/wBiFtfpIY7o6tfanllFnOKBcQSAymJcTtJEyfJv1Xzni+oc5qmPbn39v57TbRHph1ef0/2cn/nwe9oALWvkMJkOMAkEsLQQ1wBLTfbqF5eo0VlSzNNPn2Yfk++O5oqnGWyL/BVpF1njjO4msEwGFYn08EMFNmmM02kTEnU4Na0banuNgOXE8AbrkKpWP+P6E+pRW5V4bP6YeGOe0T8Lg4mm7oHECHdOPBW2aC+EevpePan/ABnFdCTwXLiHNWRvJYluWfZnE3dTP9w+h+cH1K+i8D1GYypfbdfv+v1MushxP4F+voDCEAQBAEAQBAEAQBAEAQBAEAQFX2oxFWng8RUogmq2lULABJ1BpiBxM8FKCTksnHwfE/6V4Jxr1K7mO0hukOIMFznSROxNtl5f/Uk2tPGK7s1aFetJ9z693ghfJuxOGMmrBy/bLC1q1LTRYHuFSm4tc4NBa10kSVf4bqK6NQrLOEn8zt0HKvpicp2W7M4rBY9uJeHPoNFYMpsqNc5neg2DXFo0ySTp6L6GPjmkcuWl7V9smJ6WxI7Xs/WD6+Ic0ODT3XxMc069LgRBFzpDLheb47dVdZXOt59Xt79izTQlFNSRc5hjmUaZqVDAb7k8GgcSV5UU7MRRohCU5dMTjnY+jWl1dupxktBJ0s5MEeku4r06oQgsJHpqiyv8rKjN2YVrQ5rgHmP9M3M8YdAIA5lXKLf5S+MrM4mix7G9qMax7aNOl3tIbh7vhB+6+D7X9FphrPw8cSeV2Xcw6zTVTblw/P8AwfVMHjBUkQQREgxx8vJejptXDUZ6c7eZ4llbgUuOcDiHnlAHoBf5r5nxWcZauWeyS/nzN1SaqRzfajM+6gBrXOOltNr7sdUeXaS8faa1tN7tPE6Vt8E0sbHK2W+GkijUza9VHA5f2mr1H1XV30PA8sZDWsrtfoc9r2taBronQWEGfiX0N9ULq3XNZX09plhJxkpI+rYBptw6L8/XJ60nsTMSJspz3ZXE4LtxnGIoVBSwukV3slr3AO0UwDq0B1g5zrTezF9L4HXFUykuc/pjYyamT6sdik7I9qKtXEU6OIqd7XLAXO7vQ4S4h1CpECpEteHjaCOJV3iumjKiU+Mbr3nNNPE0j6diaYLJK+ScU4noRe502XVNVJjpmWj3i6+40djsohN8tL6HmXR6bJL2nJ508vaWSQa1VrDG+l9QNP8A9NS+bq/7+v3/ALn/APP+jbP1avgjgafbSpjcb3ZbRbSbVIpUx/vMZTY53fExBa4eEibEjlf3vFpY0c0/Z9TLpI5tR3+VbBfHI9G0tTsrZflwZzn8yFOjh8bjjTbUq0i4U9d2tLGhrQBsBqcSTvdfV+FQUdPGUeXnf4mO7eTyfIaPautTcGYnEVa1SpWLK1Go1po9y6A2pTPB03AFrBenl8MpSXKPs+AbLB/aNvLgvzyccTa9rPYzsiVk7gMQy++ofKV6Hg8sape1MjqFmpnVr7A8sIAgCAIAgCAIAgCAIAgCAIAgCAqO0dQCmGD4nOBA6Dc/zmvG8btjHT9D5bWPgatIn19XZELBUCRcr5emlzZqnPHBKdhwtctJhFSmQ8XRgErFOLRbBnPMzKqyoW06ZqgNJImIvAv1upVVQ6eqUsbmmUIyju8HNZ1j69RwfWa4R8Ia06G+UTfqbr06fR4xBr57m7TwqrXqvcrg97/9sA/8m6vQTY+a1wq7sucy7yRxoAzT1sfBcHAF7XC2oTY9R7clDU6brScHhoyXQc987o67J8G1jXVGta0GSIAA9l52X05bMNs230st8jraaVWq773vAED3ML1vCbFTpbLp8ZfySX7mTUR6pxgjRRZqJc74iZPmvFlY7puyfLLn6qUVwa8dklGrBqU2uI21CYN7jkbn3K1QVtcc1Sx7mVNpvdHH4n+nOGbi24ppe2CS6nMscfW7RO44q2Xi96qdct359wqYOWTq212sBe9wa0blxgBeVXFyeEtzQ03sjVRz7DVnaadUF3AEOGro2QJ9Fqt09iXVgOmyC9ZEHPshpYvR3gcCwghzDpdHFsj7JXNLrrdM36Pv5kJ1xnyXGV5PRotimxrB+ECT1J3J81diV3r2ybK89O0UbsY0aVmsrWCyD3IuXZi9ksZBG5J4Ty6ladJ4jbpq3Bb+WexK2mM/Wke4jLm1ANeogEEQS0yDIILSCDKoqVtcvSx5339/JGUk1g5Ol2KwuGxHf0RUDi0thzy5oBINtUnhzV2o8Qvuq9HZj5HaKowl1I6jK2wsceSdvBZ1DZX2vbBQioxmXGsytRLh3FedbQPGZaGuAcbNBABkCZ5LZR4pOmhVRW67lcqcyyzRguyOCpgBmGpWi7m6nW5udJKzy1eptf5n8CahFdi4ZhNIsICqlprEnJon6TLIz8LcOFnAyD1F1nhOdclKPK3LOrKw+C6ynMO8BD4D278iPvBfY+H65amvL2a5+6MN9Po3lcMsZXoGcg18zY0kCXkb6Y9pJAledqPFNPS+nOX5L+YLoUSl7CThq4e0OGx9weR6rZTbG2CnDhlc4ODwzarSIQCUAQBAEAQBAV+Oxlyxp23I+i8TxLxF1y9FXz3f7GiqrK6mRMNmLwYu9vEmxHkePt6rLpvGJx2t3X6lkqYv2E12Yjl81on45WuIsrWnfmeNzHmPYpDxyD/NH5MPT+TKKpijWqF5sNgOQH/ZK8TXal6m5z7cL3G6Farh0k+hVsq6bugqkja1/NWxubbcmRaIePqiCOKyWyyW1oiZbQ3dG9vZVw3J2SIea4aDIXJLBdVLJT1sKx3xsafMCfQ7hW16iyH5WaE2uDdRyoBgLar+el0OHkCfEPdbo+JW4w0it2tvDRd0MSO7DZG21pWVt8GaUH1ZJuGJGEt9+/lqC9avP/FPHn+nUUSx+I+H7GmniIMSF4yZc4EpuKHNWdbXcq6SrzrGPDf9Jut8iGzEiRMnhaVyCjKXrPYvqgs+twcyc2fUqjvGt0iWhl4a7aTP2+seUcfW09Ualt8zctPFQzF7kqhlBZRe4wQ7YEXABkEcjb6Kr8UuvpS2K5XKc1EwybHYqqIs9lMiXmzv7J2c6L/UqnU01Qy+7OXV1VvndnQ08bYiVhzJLGTM6zRXxpIIRyeCSgjLK3+5MqXcWosKmKeXaGAWEmZ9AOXFaI2SlHCKFCOOqRzWaZuWagWzUkNY08SRuR93f26rlendkkbK6k8Y4IXfuoQ+XVK4IdUdq8MHejHlNuBhelKmDh04LVV6T2Lt7TqHZ3SfR71rxET1EDYjcFeXZGeehrcwqiSn0tHuVYoOG6zrZ4Z22GGWjaobdaqrVB5RncWz11cHipTudnLChgjVMQAskmWKLILTNVh6u9oldrbWcFr/ACMs3idrdQYPuLrR6WyKzBtfFmc00qMcZ89/3WdYbLJPJNyOr4ns8neux/JfR+C2bSr+P3M2qjspfAuCYXumMrsxzMMaS0iRe/03UWySRK062AzuAWmLjiD5rpE20nyPr5roM0AQBAeEoDmRUk6ibm/vwXwVtrsm5vvuer042Rva9QItGUApg5kGnZS6UEymo+E+RIMdD/0q5rDNL3LGg47i4UcFMkbxUtyU1Ls3sQwQ64Avx4BVyx2LFk2YFhAXYIjMiZq5RmW1FK9qgak9ifhqTnlrRYGb9Bv+i0wrwslM2o7k3GUgwNY1ovt+6saaKYPq3Zs/w5ZSLO8deDwiRtblbmrVqJRqdafqvsRypT6sFfJ348fMfz5rG1uaMGDsUSI4ncoh0kjBUJIcVzkhNlTnmVtdiG1QLyNUEiQNj1I+YWynUuKcHx2LqbGoYL3EU9dH+bbKperiRni+mZjkNFlOgGjYb+fE+cyV2c3KTb7nLsymRMUGySFnLo5NNKmXWC6dbwbcO7SZHAmPI7Hy3U5ZW5ye5OyypNRx/CPqVfpnvkptj6qKXN8tOIqNLXBj26iHEE2HCxtw9lOFvom88M012ejjlo5ZmFqv+EhxPKYH97jYHpc3Xo2TrrWZs2elWC4yjs2C6axFQ8tmeo+16rzrtZKW0Fj6lFt7a2OjpZZotTsBsP3KxuTk8syO1Pk3se/YphkXjsZviLug8t0ObkYuE7/JRJm/Lqet2v7LZDepO5/JXQjjYhZLC6UWemFZ09kyjJrdZQ6cE1uV9LF6KzXbHUJtuDYrboLHG+LXu+ZOcM1tewuMbmMiy+uZ5aRU08N373NnxaCW8pkbqOMksnT5fTLabGu3DQD6BTRWZwA6edj53IPtPyQG1dAQBAY1Nj5FclumdXJxdDEw6w1/2jb2sV8H07ZPalFP2ExlV24pP+Q+pXOkqaXmjax1Sb0zH9wXVErfT2ZMDVNVSZDOxWZjhYOsbH4o+qrlHsy+qe2GRxWc3jby/kqlplmEzb/iW8z6n6I0R6GeQ3cuE/yyjgbh2KIED3TqY6E2QKzyeq4+C5LBHfSNz7rsI5kiSaLKg4iodDZDWgdBH59FrwUSXq7njcSDWDtxHFckd6cQMsyrEkAEbwAPaUe/JyuKRDcC1xI5gHkbBR2wi3KaMtTX9Hcj/LqLicw0ejU0SNlxRDwzDFOd9oEdeHuuqHdHYpdiZlM6YMwf0Unu8FdvOUaa9FzCSJ0nePqFD2MlGSka+7aPEXCFxRZ3L4PBV1HS0eH6/oFNJINYW5ZYqgNGokNIG/5RxU8dWxTGTUsGnC03U2E6XF7+AGwHPkpRXStjs5KUvYjXh6T6ZLizfk4W5que6wSk4yWEzzFV5DfBAOxt9AoSi+7OwWHye4eAq0zs99iacRxHspdRV0ETEYoHhdccmTjDBoc9cy2TwZ4bDOqdG/M/oFbCKXJGUlEu6dMAQLAeyvUcmVtsyhdbRw8IUMZOlZmODBkj4t4B39PzXcODyXVz7PgrH4lx8PHYHnJX02g1bvr9blbf5MmoqUJZXDOmynLDQrEl+qWwJG/EwfReklgyt5LjEVIC6ziK1+KXCWC1Y6QCNiJ91IgZICNiMWG2Fz8gvP1fiNdG3MvIshXnkrq1XVOpxg8Jt5QN/WV4F+vtueHLC8kaYwS4Rra9o6dP2WJYyWYbArDr7LreQ4nvecFzLGDMFdz5kcGOq8KJ3BAxdCLgKElkug8lcagVfTguGsLnSMHhqLqidUTU6pyTpJIxJkGeRVkdnsC10inRHMgGeJJVr4Zny5TKnCsLnW3uVxmmTwjfWJDgXWgW/QKOcEIpYwizwtEd2NXxOl3v9LK91pRM8pPq29xXYrCclm44L4zIZc5tpMcuC7kswmTMsAMl5kNiAeZ4qW2NiuzbCRY4Y+E1HenQKSSUclEvzKKN2FrNeFFYbwcmnEjYjKWuNrc4Xel8Eo3NI24XL2svv5pwyMrOo9LdVS/wsgx+M8fQKXtwFtH2s8r6nmzw0eV1HKZ2OI8rJExFBwBIeHRw2Kg0i2Mlngrm1AYkwALA/Vckn2L8YNoqgcVDoZHAOICejZzBrdVlS6DpKwlIuPRcSITeC5Y3TaLK5JLkyt5MgRwXcnDXip0nQYPRQnJcolBb7kHDZlJ0useXXopLdFkqvI34nDhw1NJDhtznl1XZ4XcjGTTw1sY5FRp1KxL2+IQ4DhqaYJ+YK9jwV+vNPyRVrE+heR0ePMMniCCPOV9EzzyNj6q4ySKV1e64SOjy100mne35qS4IPkkrpwr8dlrXS7W5nEkG3zXmanwyi1uxtp93n7miu+UdsZOdbhCXGavgBOmNyBxPJfM2qtTag8rPJ6HXtjp3JLK9JlmxPz9SVVkh0TfJm3HCYtfh+wuup5OOtpZN9UtF3LmSEU3wYa5+E2XCSWOQ2oBtdA4gNLl1bjOCozCjpK5g01vKITlwmZt4dUAYJcAmAzc5m44FCKZMoNFRga7cW9uXorHuVSzGWUamsbTJIPkOSjJ7Em3Lk0Od3jpJho3P5LiWHknjpRvZjQPC0jqQD9SVJdWMEHW+TdVMgxPmuNeRFbEbE0JvwUcE1Ij0PDqB+0LeY4eqkt0Te5vwtbVTNOYN469FN7EZRxNSMMNVIIEwRPyJUJLujso5RPbi3B0kbiDC76SWclLrWDVVxpuL/wA4qHUySrRoZjCHE89/TYqcU2tybrWDGs+XFwm8fDHrIPFcXtOxWEY6iSG3APOJPS2y5tyhstzViKQ5bWUVIkmRwxTTOmxtFccjjZMoYZRyQbLGg2BH8807FMnkk0qnNWReeStxD6sFd4GCNXr3sLqEmm9kWQhsVuOpCp4hvx6qMcoti+nYi4MuLw2XCSJgnbj8ls09XpbFH2kpySi5YOsy9lKlJY253JJJPqV9XRpaaP8A80eRZbOz8zMswxwLSPI+xlaMlaRUV8WYgGRw5xyUckiH3l0OnY5XSLaTAd4HCN7x81NcFbJS6cPHNBEESDuFxpNYYTwQ6uVUnAjRvyJH5rHLw7TS/oRctRYu5xTqUGCSI36niBbmvkJZhmL5R7XVk3/47SNNNsdeJUfeV+jy8yZ5RLqhAcbfzdRbXYk0orYvGPa1vIcOqkY2m2YveB+yHVkwfVgWm6lF4O4yQarpN4/nNRbLoohPEmVDJaY6DuETBsoti66cZm7h1Nl1LOyOEpmBrm4puE7cLdZ2W2Ph+plhKD+OPuUyuq/uLHCdnySHVnT+Fv5n9F6mm8GS9a5/BfuzPPWY2r+ZKzTJWPpEMYGuF2wAJ6HnK3anQVzrxBJNcYKqdTKM8yeV3OTbS0zIvy9V8nOLjJpnqZzwTWV/CAeO6ZyiDjvkMrTqHVcOdJqe4EBRwyW5iKTR1H0KbjLNddvLbh/OanFk4+08bWcAu7HMIwfiXHgEUUdUUjymOJRvY6zqclyppp6qrAXOvfcN4D8/VfR6Hw+t0p3RTb338ux5l+okp4g9kS6+TUi0gNDXcDex4FXz8L0zi1GKTfcqjqrE92czUpETIggkEciPy/VfI21Sqk4y5Wx6UZJ8cEYU4KrTLMmygRxFl3O5GWSRTfpIBg2XVhMg1lG84gA225Hgp7EVE9bWHOOS4jnSzRWxLgbXC5kmoIi1KpceXkuZLFHAg8VOHJGQoDxlw4W9eK93wqnM3b2Wy95m1M8Q6PMkHEFe6YcGmrXJXDpqklATstwPePDSJH2t7N6nhO3/AEpJZON4OyCmVhAEAQHJ53gyxxt4XGWnzuR7yvk/FNI6rXNLZ/Xuv3PV01inFLuiqFETC8xGrJsYNN7rhxvJvGJi+56ruCHRkybiLEk3PyC5k507njcVqsTAC6d6MGh7pElcJpGNTp/Oq7gI2NEDSFwieAfz8up6LqTeyDL7JsqM97UEH7DTwH3j16cF9L4b4d6P/uWc9l5e3+cGDUajPqQ+L8y9XtGIIAgKbOMo1y+mBq4t4O6jkfqvI1/hquzOv83def8An69zXRqOn1ZcfT/BQOpyd9rRxB5RzXzUoSg8NHoKRqLCFAknkwiy7k6GGN9iusM9DoEcCuNZ4OcgPBF1zDO4MXEcwpqIW5d9n8uFQCq4gtkw0XuDHi8iNl7vh3hyeLbPgvuYtVe4twXJ0y9884ICrzbLtR7xg8UQW8HAf/oc/ReT4l4d+IXXD831/wA+Rpov6fVlx9CiLGuab/K4I4dPJfK46cqXJ6GWmQCYEH0XEs8FpiX2/NOnB3CNn+KJEET14rrexzpMe/cRBuOa4OlHl+fyQbGym2UONk3C5e+rIZHIuJsOg5mFv0Wgs1DytkuWUWWxh+b5GdTAuZDQ11uh919VVUqoqEeEedKbnLqZDdT6j3CmcNtLL3OiASDsUGSww2RvO8N8/wBOPrCl0nOovcJhG0xDRvueJ81JLBFvJvXTgQBAEBqxOHbUaWuEj+XCrtqhbBwmtmShNweUfNs8x/d1TTpHU0EBpaNTnmJLWgcOHoV81LQQjY4p5Pfoj1V9c9iRga9Qj/Vplj/uneOZHBefqK1XPpONRe8HsSBJuSQP5sqSOyMwwcBK4cyYhg/ZBky7ou3TOBlI9dSggcTf9yurzHVncGu1rmsaRqcQ1sncm26tponbJRiuSLyk5PhHUZbk7KUE+J/M7DyHDz3X1Wk8Or0/rcy8/t/MnmXaiVmy2RZL0DOEAQBAEB8io1qrsY1hqWrVnB2r7PjO3I8AF8/LTxutaly2fSyUYUdSXEV9Du6+Q1BOl7Xjk4QfKRv7Llvgsv6JfNfz6HlR1cH+ZY9xCflOIF+7B6Bw9xMLHPwnUx/pz7mv3wXfian3/Qw/y2v/AOp0ebP1Vf8Axup/sfzX3O+nq/uX6/Yzbklc/YAH4nCR5xK0Q8J1D5SXx/2ceqqXclYfsy77VQDo0Sfc/otdfgz/AK5/Jfu/sVS10e0SH2so4alQdSH+88DT4vGBPxn7rbHkDstNuk01FbSW/wA2WaOV9til/SufIqP6dZ1RomtRfVaxpc0s1GATEOgm3BvspaK2MU1J4LvEtPObjKEW/M+jU6gcJaQQdiDIXp5yeK01szJDgQHKdtcZTw4Y8NHeOJk7S1oAJPBxktheP4rpqppPHrefsPS0EJ2Nrsvr2KPDZlTqiQYkfy24Xzc9PKHBudUokhsfZcPJV4fdEXnuZNpjjHuuEWzwtbtqHvddWWd3McTiG0QC/UAdpBAJ6Tv6K78PZ3i/kdgnN4RS4rtEXam0oDh97j+f0WivSd5GiGnxvI7HsZlVekBVfWa5lVgdoAPxHSQ6SdwJFheei+l0endS52fY8jW3wsfSo4afJ1K2mAIAgCAIAgCAIDX37ZjU2eUiVzqRLpfkUHbHOBSoljHeJ8gkG7WgeI9DwHn0WbVXdEMLlmzRaf0lmWtkV/8AT3LAWHFOHieS2n+Gm0xI5FxB9I6qvRUpR63y/oW+JXtz9GuFz7zp8fllOt8QvwcLH9/VW6jR1aheuvj3MNV86/ysqKnZ5zfgcHD8RI+gI+i8a7wWf/ikvjt9MmyOtT/MvkanZbX20W5gt/MrG/CNUnwvmTWor5yeMyuqP/GfUt/VP+J1Xkvmdepr8yUMorG0saOckn2gfVX1+B2t+vJL5v7FT1Na7M2NyejSa6pWcXAAlxcYbHkF6VXhWnqWZ7+/j5fcrepsm+mCx7j5pWrUW41lSXBhrBwNy5lMOBHkI4clniq425jssnt9M/QOOPW6f1Pr1HHUntDm1GFp2IcIK9tTi1lM+bdck8NEhSIBAEBTdqc4fhaPeMpF9wCeDZsCRMukwIHNU32uuPUlk06WmN0+mTwcTU7ZYou8T2sn7ADS7yiDHqVg/F2v/R60dBR5N/z+dijq0nPcWMD6lVzi6GyXBxM6iRsZvKypTk9uTbmEY5eEltufWezrq5w7P8SIqwdW02NiYtqIiYXt1OTguvk+Z1CrVj9HwWSsKQgCAIDl+1vZg1z31IxVAALT8NQDYT9l3I+/TJqNMrPWXJ6Gj1vol0S/L9D5vinNpGHMLRMOGz2PG7SvJlFp4ke8pdSyv9ll2UqYo4gMw1ZoBBd4ydBAglrmiQXX4RxuFo00pueIP7GbWqpV5tj8ufmfXQvZPmj1AU3afIGYykWkDWB4HGfDcE7bgwqL6FbHHfszVpdTKiee3deZy+Z9gXDu3UXl7yYeXkBrQfttAEwINpJusdmg2XS/fk31eJpt+kWF2wdhl2S0qVJtPSHQBLnAEuPEkla4aWqMenpXyPNs1Nk5OTfyN4y2iP8AxU//AIN/RdWmpXEF8kR9NZ/c/mb20WjZoHoFaoRXCIOTfcj5nl9PEUzTqNlp9weDmngRzXJwjOPTIlVbKuXVF7lVl3ZHD06ZZUY2sSZL3tbq4ACRtAA2jiqa9LXGPS1n3l9uttnPqTx7i8w9FrGtY0Q1oAA5AWWhJJYRllJyeWbF04EAQBAEAQBAfKO1OKrOxFQHFzRBlvDrpAG8SRPFePqJy62urKPodJXFVp9GGVVGvqsy7Ru98LNg2Y8zRVxRqO7ui11R3JoJPnA4JGDk8I62oLMtl7T6b2Aw2Jp4csxDNEOPdtJGoNIm8G15gbr2NLGcYYmfP6+dU7M1vPn7zplpMIQBAEAQFJ2uyR2LohjKmhzXh4kWMAjSfeZvsqNRT6WHTk1aTUKizqaztg+Z4jDOpVDSrs7upwPBw+8DxHULx51yg+mSPoa7Y2x6oboi96Q40+8NN4tBgsP7Gd1Hbhk3hrKPpvY/B4hlNr6mIFRj2A6NPwHkHTwuCOi9jTQmopuWUz5/WWVyk0oYa7+Z0i0mEICtzvKBiWtY572tBkhhA1WsCYt6Kq2pWLD4L6L3S3JJZ9pyOJ7CziYot7qiGtmoXanE31aAZIdsJNlkno+qzbZYPRh4jirMt5Z44wdllGUUcMzRSYGjid3OPNx3JW2uuMFiKPMuvndLqm8k5TKggCAIAgCAo857MUcRVp1nABzHNLrSHtaZDXDz4+myosojOSk+xqp1c6oOC4f6ExuS4cVG1RRY2o2SHNEG4LbxvYkX5qfoodXVjcr/ABFvQ4dTw+xYKwpCAIAgCAIAgCAIAgCAIAgCAIAgMXsBBBEgggjoUCeCqp9mcIwHThqU9Wg/MyqlTWuIo0S1V0vzSZzWWdgdV8S4aJtSpEgf8nWPoI81kq0Xex/BG67xPtUvi/twdpgsFTotDKTGsaODQAFvjFRWEeXOcpvMnlkhdIhAEAQBAEAQEHOMqp4mmadQSOB4tPBzTwKhZXGyPTItpunTPqiVGQdmGsoGnimUqriTfTPhAAFyJGypp0/RDpluaNTq+uzrryi8y/BMoUxTpghomASTEmYk3hXwgoLpRlsslZLqlySVIgEAQBAE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://img0.liveinternet.ru/images/attach/c/6/93/376/93376312_17348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3" y="4221088"/>
            <a:ext cx="5267229" cy="22543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543101.vk.me/v543101946/64e7/hPhsAJUlI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4788024" cy="29964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848872" cy="1512168"/>
          </a:xfrm>
        </p:spPr>
        <p:txBody>
          <a:bodyPr>
            <a:normAutofit/>
          </a:bodyPr>
          <a:lstStyle/>
          <a:p>
            <a:r>
              <a:rPr lang="ru-RU" sz="4000" b="1" i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Двигательный режим: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467600" cy="2664296"/>
          </a:xfrm>
        </p:spPr>
        <p:txBody>
          <a:bodyPr/>
          <a:lstStyle/>
          <a:p>
            <a:r>
              <a:rPr lang="ru-RU" b="1" dirty="0" smtClean="0"/>
              <a:t>Зарядка</a:t>
            </a:r>
          </a:p>
          <a:p>
            <a:r>
              <a:rPr lang="ru-RU" b="1" dirty="0" smtClean="0"/>
              <a:t>Подвижные игры на свежем воздухе</a:t>
            </a:r>
          </a:p>
          <a:p>
            <a:r>
              <a:rPr lang="ru-RU" b="1" dirty="0" smtClean="0"/>
              <a:t>Занятия спортом (урок физической культуры, разные секции)</a:t>
            </a:r>
          </a:p>
          <a:p>
            <a:r>
              <a:rPr lang="ru-RU" b="1" dirty="0" smtClean="0"/>
              <a:t>Прогулки с друзьями</a:t>
            </a:r>
          </a:p>
          <a:p>
            <a:r>
              <a:rPr lang="ru-RU" b="1" dirty="0" smtClean="0"/>
              <a:t>Водные процедуры</a:t>
            </a:r>
          </a:p>
        </p:txBody>
      </p:sp>
      <p:pic>
        <p:nvPicPr>
          <p:cNvPr id="17412" name="Picture 4" descr="http://thumbs.dreamstime.com/t/%D0%BC%D0%BE-%D0%BE-%D0%BE%D0%B9-%D0%BC%D0%B0-%D1%8C%D1%87%D0%B8%D0%BA-%D0%B5%D1%85%D0%B0%D1%82%D1%8C-%D0%B2%D0%B5-%D0%BE%D1%81%D0%B8%D0%BF%D0%B5-41017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1656184" cy="2103092"/>
          </a:xfrm>
          <a:prstGeom prst="rect">
            <a:avLst/>
          </a:prstGeom>
          <a:noFill/>
        </p:spPr>
      </p:pic>
      <p:pic>
        <p:nvPicPr>
          <p:cNvPr id="17414" name="Picture 6" descr="http://zaikinmir.ru/kartinki-nu-pogodi/kartinki-nu-pogodi.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212976"/>
            <a:ext cx="3200356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-315416"/>
            <a:ext cx="3826768" cy="1143000"/>
          </a:xfrm>
        </p:spPr>
        <p:txBody>
          <a:bodyPr>
            <a:normAutofit/>
          </a:bodyPr>
          <a:lstStyle/>
          <a:p>
            <a:r>
              <a:rPr lang="ru-RU" sz="6000" b="1" u="sng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Питание</a:t>
            </a:r>
            <a:endParaRPr lang="ru-RU" sz="6000" b="1" u="sng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21448044">
            <a:off x="374615" y="2273123"/>
            <a:ext cx="6696744" cy="43921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Завтрак: 7.00-7.15 (</a:t>
            </a:r>
            <a:r>
              <a:rPr lang="ru-RU" dirty="0" err="1" smtClean="0">
                <a:solidFill>
                  <a:srgbClr val="002060"/>
                </a:solidFill>
              </a:rPr>
              <a:t>каша,творог,молоко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Второй завтрак: 10.30-11.00 (</a:t>
            </a:r>
            <a:r>
              <a:rPr lang="ru-RU" dirty="0" err="1" smtClean="0">
                <a:solidFill>
                  <a:srgbClr val="002060"/>
                </a:solidFill>
              </a:rPr>
              <a:t>омлет,бутерброды,фрукты,сок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Обед: 13.00-14.00 (обязательно горячее)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Полдник: 17.00-17.30 (запеканка, творог, молоко и </a:t>
            </a:r>
            <a:r>
              <a:rPr lang="ru-RU" dirty="0" err="1" smtClean="0">
                <a:solidFill>
                  <a:srgbClr val="002060"/>
                </a:solidFill>
              </a:rPr>
              <a:t>тд</a:t>
            </a:r>
            <a:r>
              <a:rPr lang="ru-RU" dirty="0" smtClean="0">
                <a:solidFill>
                  <a:srgbClr val="002060"/>
                </a:solidFill>
              </a:rPr>
              <a:t>.)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Ужин: не позднее 20.00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ПОСЛЕДНИЙ ПРИЕМ ПИЩИ ДОЛЖЕН БЫТЬ ЗА ДВА ЧАСА ДО СНА!!!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6" name="Picture 4" descr="http://cs10336.userapi.com/u36668402/-14/x_90af44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0"/>
            <a:ext cx="441989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liubavyshka.ru/_ph/107/2/1121424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268760"/>
            <a:ext cx="1728192" cy="1444334"/>
          </a:xfrm>
          <a:prstGeom prst="rect">
            <a:avLst/>
          </a:prstGeom>
          <a:noFill/>
        </p:spPr>
      </p:pic>
      <p:pic>
        <p:nvPicPr>
          <p:cNvPr id="18440" name="Picture 8" descr="http://galerey-room.ru/images/204001_13839324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0271">
            <a:off x="7774282" y="5256459"/>
            <a:ext cx="1270913" cy="1265949"/>
          </a:xfrm>
          <a:prstGeom prst="rect">
            <a:avLst/>
          </a:prstGeom>
          <a:noFill/>
        </p:spPr>
      </p:pic>
      <p:pic>
        <p:nvPicPr>
          <p:cNvPr id="18442" name="Picture 10" descr="http://galerey-room.ru/images/204108_13839324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695475">
            <a:off x="6930901" y="4615680"/>
            <a:ext cx="1380349" cy="1151728"/>
          </a:xfrm>
          <a:prstGeom prst="rect">
            <a:avLst/>
          </a:prstGeom>
          <a:noFill/>
        </p:spPr>
      </p:pic>
      <p:pic>
        <p:nvPicPr>
          <p:cNvPr id="18444" name="Picture 12" descr="http://img2.wikia.nocookie.net/__cb20131103014941/mms/images/9/9b/Im_r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764704"/>
            <a:ext cx="954439" cy="1722141"/>
          </a:xfrm>
          <a:prstGeom prst="rect">
            <a:avLst/>
          </a:prstGeom>
          <a:noFill/>
        </p:spPr>
      </p:pic>
      <p:pic>
        <p:nvPicPr>
          <p:cNvPr id="18446" name="Picture 14" descr="http://vignette3.wikia.nocookie.net/mms/images/d/d8/Im_yellow.png/revision/latest?cb=201311030203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692696"/>
            <a:ext cx="1008112" cy="18801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2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2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2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200"/>
                            </p:stCondLst>
                            <p:childTnLst>
                              <p:par>
                                <p:cTn id="6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2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-315416"/>
            <a:ext cx="7467600" cy="1143000"/>
          </a:xfrm>
        </p:spPr>
        <p:txBody>
          <a:bodyPr>
            <a:normAutofit/>
          </a:bodyPr>
          <a:lstStyle/>
          <a:p>
            <a:r>
              <a:rPr lang="ru-RU" sz="5400" b="1" i="1" u="sng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Подготовка уроков</a:t>
            </a:r>
            <a:endParaRPr lang="ru-RU" sz="5400" b="1" i="1" u="sng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5256584" cy="53012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Рабочее место (стул и стол)</a:t>
            </a:r>
          </a:p>
          <a:p>
            <a:r>
              <a:rPr lang="ru-RU" b="1" i="1" dirty="0" smtClean="0"/>
              <a:t>Стул следует задвигать под стол на 5-8 см.</a:t>
            </a:r>
          </a:p>
          <a:p>
            <a:r>
              <a:rPr lang="ru-RU" b="1" i="1" dirty="0" smtClean="0"/>
              <a:t>Для учебников нужна подставка с углом наклона в 35 градусов.</a:t>
            </a:r>
          </a:p>
          <a:p>
            <a:r>
              <a:rPr lang="ru-RU" b="1" i="1" dirty="0" smtClean="0"/>
              <a:t>Направление света от настольной лампы должно четко светить на рабочую поверхность с противоположной стороны от пишущей руки. </a:t>
            </a:r>
          </a:p>
          <a:p>
            <a:r>
              <a:rPr lang="ru-RU" b="1" i="1" dirty="0" smtClean="0"/>
              <a:t>Сидеть за столом нужно прямо, спина должна находиться под углом 90 градусов.</a:t>
            </a:r>
          </a:p>
          <a:p>
            <a:r>
              <a:rPr lang="ru-RU" b="1" i="1" dirty="0" smtClean="0"/>
              <a:t>Оба локтя лежат на столе.  </a:t>
            </a:r>
          </a:p>
          <a:p>
            <a:r>
              <a:rPr lang="ru-RU" b="1" i="1" dirty="0" smtClean="0"/>
              <a:t>Между каждым предметом 15-минутые перерывы с </a:t>
            </a:r>
            <a:r>
              <a:rPr lang="ru-RU" b="1" i="1" dirty="0" err="1" smtClean="0"/>
              <a:t>физкульт-мунуткой</a:t>
            </a:r>
            <a:r>
              <a:rPr lang="ru-RU" b="1" i="1" dirty="0" smtClean="0"/>
              <a:t> под музыку.</a:t>
            </a:r>
          </a:p>
        </p:txBody>
      </p:sp>
      <p:pic>
        <p:nvPicPr>
          <p:cNvPr id="19462" name="Picture 6" descr="http://multsforkids.ru/data/uploads/personaji/barash/smeshariki-bara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2088232" cy="2088232"/>
          </a:xfrm>
          <a:prstGeom prst="rect">
            <a:avLst/>
          </a:prstGeom>
          <a:noFill/>
        </p:spPr>
      </p:pic>
      <p:pic>
        <p:nvPicPr>
          <p:cNvPr id="19464" name="Picture 8" descr="http://img-fotki.yandex.ru/get/9261/16969765.1b7/0_87b59_dbac46b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1008112" cy="101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6" name="Picture 10" descr="http://mega-mult.ru/uploads/posts/2011-08/1314277973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836712"/>
            <a:ext cx="2808312" cy="3650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8" name="Picture 12" descr="http://ashkim.ru/images/book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697760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cs308118.vk.me/v308118888/a796/cghtjEjuY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581128"/>
            <a:ext cx="3048000" cy="2028826"/>
          </a:xfrm>
          <a:prstGeom prst="rect">
            <a:avLst/>
          </a:prstGeom>
          <a:noFill/>
        </p:spPr>
      </p:pic>
      <p:pic>
        <p:nvPicPr>
          <p:cNvPr id="20482" name="Picture 2" descr="http://multnow.ru/upload/lun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65408"/>
            <a:ext cx="2232248" cy="2892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-387424"/>
            <a:ext cx="4896544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u="sng" cap="none" dirty="0" smtClean="0">
                <a:ln/>
                <a:solidFill>
                  <a:schemeClr val="accent3"/>
                </a:solidFill>
              </a:rPr>
              <a:t>Рекомендации:</a:t>
            </a:r>
            <a:endParaRPr lang="ru-RU" sz="4400" b="1" u="sng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7467600" cy="4873752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Приучи себя ложиться и просыпаться в одно и тоже время каждый день;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Выполняй каждый день утреннюю зарядку;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Следи за своей гигиеной;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Старайся завтракать, обедать и ужинать в одно и то же время; 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сиди долго перед телевизором и компьютером, быстро посадишь зрение!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4" name="Picture 4" descr="http://vignette3.wikia.nocookie.net/character-power/images/a/a4/%D0%A8%D1%80%D0%B5%D0%BA.png/revision/latest?cb=20151011130727&amp;path-prefix=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116" y="2636912"/>
            <a:ext cx="2752883" cy="4221088"/>
          </a:xfrm>
          <a:prstGeom prst="rect">
            <a:avLst/>
          </a:prstGeom>
          <a:noFill/>
        </p:spPr>
      </p:pic>
      <p:pic>
        <p:nvPicPr>
          <p:cNvPr id="20486" name="Picture 6" descr="http://s1.iconbird.com/ico/1112/shrek/w256h2561352643575Donkey2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653136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s992.vk.me/u57030677/142626557/x_24b1bb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568952" cy="5877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15672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Будьте  всегда  здоровыми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286</TotalTime>
  <Words>286</Words>
  <Application>Microsoft Office PowerPoint</Application>
  <PresentationFormat>Экран (4:3)</PresentationFormat>
  <Paragraphs>40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Режим Дня Школьника</vt:lpstr>
      <vt:lpstr>Режим дня</vt:lpstr>
      <vt:lpstr>Основными элементами режима дня школьника являются: </vt:lpstr>
      <vt:lpstr>Отдых </vt:lpstr>
      <vt:lpstr>Двигательный режим: </vt:lpstr>
      <vt:lpstr>Питание</vt:lpstr>
      <vt:lpstr>Подготовка уроков</vt:lpstr>
      <vt:lpstr>Рекомендации:</vt:lpstr>
      <vt:lpstr>Будьте  всегда  здоровыми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Режим Дня Школьника</dc:title>
  <dc:creator>Мари</dc:creator>
  <cp:lastModifiedBy>ЛЮДМИЛА</cp:lastModifiedBy>
  <cp:revision>40</cp:revision>
  <dcterms:created xsi:type="dcterms:W3CDTF">2016-01-17T13:58:04Z</dcterms:created>
  <dcterms:modified xsi:type="dcterms:W3CDTF">2016-11-20T16:21:35Z</dcterms:modified>
</cp:coreProperties>
</file>