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54731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607725.vk.me/v607725737/3ab6/2rXtMsj3w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412" cy="6858000"/>
          </a:xfrm>
          <a:prstGeom prst="rect">
            <a:avLst/>
          </a:prstGeom>
          <a:noFill/>
        </p:spPr>
      </p:pic>
      <p:pic>
        <p:nvPicPr>
          <p:cNvPr id="1028" name="Picture 4" descr="http://pix.com.ua/db/other/textures/photographic_borders/b-537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2935" y="0"/>
            <a:ext cx="9536935" cy="6858000"/>
          </a:xfrm>
          <a:prstGeom prst="rect">
            <a:avLst/>
          </a:prstGeom>
          <a:noFill/>
        </p:spPr>
      </p:pic>
      <p:pic>
        <p:nvPicPr>
          <p:cNvPr id="12" name="Picture 3" descr="F:\Работа\106\Эмблема одуванчик\Детсад 109 - ЭМБЛЕМ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3389" y="2815990"/>
            <a:ext cx="2229113" cy="177856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472" y="1000108"/>
            <a:ext cx="7215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«Детский сад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общеразвивающего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вида № 106»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г. Братск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262" y="4581128"/>
            <a:ext cx="7245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Monotype Corsiva" pitchFamily="66" charset="0"/>
              </a:rPr>
              <a:t>Онухова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Алена    Владимировна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1914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3059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Эту, с жемчугом сравню,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Горделивый нрав стерплю </a:t>
            </a:r>
          </a:p>
        </p:txBody>
      </p:sp>
      <p:pic>
        <p:nvPicPr>
          <p:cNvPr id="21510" name="Picture 6" descr="https://dg53.mycdn.me/image?t=3&amp;bid=574717352503&amp;id=574717352503&amp;plc=WEB&amp;tkn=*xu_Ckda3T3nzkfp1K8mBKNT1k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4816450" cy="7253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1"/>
            <a:ext cx="911813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37781"/>
            <a:ext cx="42931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Малыши совсем не схожи,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Друг на друга не похожи,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когда встаем мы в ряд,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Глазки-бусинки горят,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4" y="2033464"/>
            <a:ext cx="8588736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Бусинки картинки\78-529P_bu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9144000" cy="683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56463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Сейчас за руки возьмемся,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Совсем с бусами сольемся.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пойдем сейчас опять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Дружно, весело играть.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1" y="2060848"/>
            <a:ext cx="8891349" cy="4994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00392"/>
          </a:xfrm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46602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сначала по порядку-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Утром сделаем зарядку! </a:t>
            </a:r>
            <a:endParaRPr lang="ru-RU" sz="3200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 </a:t>
            </a: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успешно 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развиваться,</a:t>
            </a: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Нужно спортом заниматься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6717"/>
            <a:ext cx="8507060" cy="4778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2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014"/>
          </a:xfrm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4431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 занятий физкультурой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Будет стройная </a:t>
            </a: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фигура. </a:t>
            </a:r>
            <a:endParaRPr lang="ru-RU" sz="32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алена\SAM_2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46" y="0"/>
            <a:ext cx="4946854" cy="3710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Share2016-05-04-cd8cd950424cca21f6ea5275cce7390de1803fbb7fbfcb631f2055d4991571cd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5214942" cy="391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6143644"/>
            <a:ext cx="494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Профсоюзная спартакиада «Бодрость и 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здоровье»</a:t>
            </a:r>
            <a:endParaRPr lang="ru-RU" sz="20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1\Downloads\photo_14623595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00438"/>
            <a:ext cx="3312103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eads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85040"/>
          </a:xfrm>
        </p:spPr>
      </p:pic>
      <p:sp>
        <p:nvSpPr>
          <p:cNvPr id="6" name="TextBox 5"/>
          <p:cNvSpPr txBox="1"/>
          <p:nvPr/>
        </p:nvSpPr>
        <p:spPr>
          <a:xfrm>
            <a:off x="5019153" y="0"/>
            <a:ext cx="41248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Очень любим танцевать,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Ветеранов поздравлять,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Профсоюз нам помогает,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Конкурсы объявляет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ownloads\photo_1462359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6858016" cy="4574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6165304"/>
            <a:ext cx="7039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Фестиваль самодеятельного художественного творчества работников </a:t>
            </a:r>
          </a:p>
          <a:p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образовательных учреждений посвященного 70-ти </a:t>
            </a:r>
            <a:r>
              <a:rPr lang="ru-RU" sz="2000" dirty="0" err="1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Победы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1" y="0"/>
            <a:ext cx="9164991" cy="6865760"/>
          </a:xfrm>
        </p:spPr>
      </p:pic>
      <p:sp>
        <p:nvSpPr>
          <p:cNvPr id="5" name="TextBox 4"/>
          <p:cNvSpPr txBox="1"/>
          <p:nvPr/>
        </p:nvSpPr>
        <p:spPr>
          <a:xfrm>
            <a:off x="40788" y="0"/>
            <a:ext cx="37096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Приятно быть актрисой,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Клянусь святою девой.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Вчера была зайчихой,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Сегодня королевой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62001"/>
            <a:ext cx="6794074" cy="38164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Фото Алена Влад\DSCN0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58" y="-171400"/>
            <a:ext cx="4956043" cy="3717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178"/>
            <a:ext cx="9111952" cy="7477178"/>
          </a:xfrm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3876382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Любой малыш на сцене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Захочет побывать,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Даю возможность детям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Талант свой показать.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512835" cy="5634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903893"/>
            <a:ext cx="5833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Городской театральный фестиваль-конкурс «Арлекин», </a:t>
            </a:r>
          </a:p>
          <a:p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Постановка театра «Малиновый пенек»</a:t>
            </a:r>
            <a:endParaRPr lang="ru-RU" sz="2000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11" y="0"/>
            <a:ext cx="9327911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-108520" y="332655"/>
            <a:ext cx="939391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Ну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еще вам рассказать?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Давайте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все решим мы так: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Если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что-то не понятно,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Иль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общение приятно,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В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детский сад вы приходите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И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нас вы посмотрите,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Все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обсудим, все расскажем,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Номера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свои покажем.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А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сейчас- всем до свиданья,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88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спасибо за вниманье!</a:t>
            </a:r>
          </a:p>
        </p:txBody>
      </p:sp>
    </p:spTree>
    <p:extLst>
      <p:ext uri="{BB962C8B-B14F-4D97-AF65-F5344CB8AC3E}">
        <p14:creationId xmlns:p14="http://schemas.microsoft.com/office/powerpoint/2010/main" val="26182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72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4338" name="Picture 2" descr="C:\Users\1\Downloads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523350"/>
            <a:ext cx="3117643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00694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339" name="Picture 3" descr="C:\Users\1\Downloads\imag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951" y="3428184"/>
            <a:ext cx="4420927" cy="3521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714876" y="92867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143840"/>
            <a:ext cx="74144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Ах, какие бусы - бисером дождинки,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Ах, какие бусы! жемчуга росинки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6377681_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23566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7563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Ах, какие «бусинки» детки у меня, 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С бусинками связана тесно жизнь моя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Users\1\Desktop\WP_20160504_16_05_00_P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9086030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ownloads\56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142852"/>
            <a:ext cx="6171882" cy="13542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Дома отдыхаю, бисер вышиваю,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Бусинку за бусинкой на нитку надеваю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099" name="Picture 3" descr="F:\Бусинки картинки\IMG_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7500958" cy="5000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fons.ru-11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</p:pic>
      <p:sp>
        <p:nvSpPr>
          <p:cNvPr id="6" name="TextBox 5"/>
          <p:cNvSpPr txBox="1"/>
          <p:nvPr/>
        </p:nvSpPr>
        <p:spPr>
          <a:xfrm>
            <a:off x="3076313" y="0"/>
            <a:ext cx="606768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Сяду и задумаюсь, и проходит время.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 и получается новое творенье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F:\Бусинки картинки\IMG_2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4724942" cy="372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Бусинки картинки\IMG_2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71810"/>
            <a:ext cx="6072198" cy="4048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fons.ru-11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</p:pic>
      <p:pic>
        <p:nvPicPr>
          <p:cNvPr id="6146" name="Picture 2" descr="F:\Бусинки картинки\IMG_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6000760" cy="4000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Бусинки картинки\IMG_2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5572132" cy="3714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ownloads\2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7242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-142900"/>
            <a:ext cx="90011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работе группа «Бусинки» моя,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Там меня встречают малыши-друзья.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Малыши совсем не схожи,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на бусинки похожи:</a:t>
            </a:r>
          </a:p>
          <a:p>
            <a:endParaRPr lang="ru-RU" dirty="0"/>
          </a:p>
        </p:txBody>
      </p:sp>
      <p:pic>
        <p:nvPicPr>
          <p:cNvPr id="7170" name="Picture 2" descr="F:\театральная неделя\фото0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905477" cy="5179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нтарь цвета крови драк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687"/>
          </a:xfrm>
        </p:spPr>
      </p:pic>
      <p:sp>
        <p:nvSpPr>
          <p:cNvPr id="6" name="Овал 5"/>
          <p:cNvSpPr/>
          <p:nvPr/>
        </p:nvSpPr>
        <p:spPr>
          <a:xfrm>
            <a:off x="4929190" y="200024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s://dg53.mycdn.me/image?t=3&amp;bid=574716934199&amp;id=574716934199&amp;plc=WEB&amp;tkn=*4f_CcYlvxdG5mZ5wQ4btg86giO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4820"/>
            <a:ext cx="8001024" cy="5313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072098" y="0"/>
            <a:ext cx="40719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Этот малый, как янтарь,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группе нашей государь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8fc71d7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4486"/>
            <a:ext cx="9144000" cy="7202486"/>
          </a:xfrm>
        </p:spPr>
      </p:pic>
      <p:sp>
        <p:nvSpPr>
          <p:cNvPr id="6" name="Овал 5"/>
          <p:cNvSpPr/>
          <p:nvPr/>
        </p:nvSpPr>
        <p:spPr>
          <a:xfrm>
            <a:off x="5000628" y="2571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https://dg53.mycdn.me/image?t=3&amp;bid=574899780151&amp;id=574899780151&amp;plc=WEB&amp;tkn=*_ZzgqPEdWrO-f_YVVgiJgni1_j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-285776"/>
            <a:ext cx="4470007" cy="6718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39901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Эта –девочка- хрусталь,</a:t>
            </a:r>
          </a:p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лице всегда печаль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327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Delphin</cp:lastModifiedBy>
  <cp:revision>31</cp:revision>
  <dcterms:created xsi:type="dcterms:W3CDTF">2016-04-28T13:37:37Z</dcterms:created>
  <dcterms:modified xsi:type="dcterms:W3CDTF">2016-05-05T01:17:43Z</dcterms:modified>
</cp:coreProperties>
</file>