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9"/>
  </p:notesMasterIdLst>
  <p:sldIdLst>
    <p:sldId id="256" r:id="rId2"/>
    <p:sldId id="306" r:id="rId3"/>
    <p:sldId id="285" r:id="rId4"/>
    <p:sldId id="271" r:id="rId5"/>
    <p:sldId id="288" r:id="rId6"/>
    <p:sldId id="286" r:id="rId7"/>
    <p:sldId id="307" r:id="rId8"/>
    <p:sldId id="279" r:id="rId9"/>
    <p:sldId id="289" r:id="rId10"/>
    <p:sldId id="291" r:id="rId11"/>
    <p:sldId id="311" r:id="rId12"/>
    <p:sldId id="297" r:id="rId13"/>
    <p:sldId id="295" r:id="rId14"/>
    <p:sldId id="299" r:id="rId15"/>
    <p:sldId id="300" r:id="rId16"/>
    <p:sldId id="302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88482" autoAdjust="0"/>
  </p:normalViewPr>
  <p:slideViewPr>
    <p:cSldViewPr>
      <p:cViewPr varScale="1">
        <p:scale>
          <a:sx n="103" d="100"/>
          <a:sy n="103" d="100"/>
        </p:scale>
        <p:origin x="1476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678B6-F0D4-4F23-863C-690DE4D820A7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AD7A7-A176-4129-BC56-12119D64B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38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7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9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5085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9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03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10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28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6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08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1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67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7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5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05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7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091C8F6-2E58-4289-9D7F-5BA22B40D655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0DEED-ABC2-4520-8A1F-424167773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491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918" y="1844824"/>
            <a:ext cx="7772400" cy="2232248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sz="3500" b="1" cap="all" dirty="0" smtClean="0">
              <a:ln w="6350">
                <a:noFill/>
              </a:ln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800" b="1" cap="all" dirty="0" smtClean="0">
                <a:ln w="6350"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ПРЕЗЕНТАЦИЯ </a:t>
            </a:r>
            <a:r>
              <a:rPr lang="ru-RU" sz="3800" b="1" cap="all" dirty="0">
                <a:ln w="6350"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sz="3800" b="1" cap="all" dirty="0" smtClean="0">
                <a:ln w="6350"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ТЕМУ</a:t>
            </a:r>
            <a:endParaRPr lang="ru-RU" sz="5900" b="1" cap="all" dirty="0" smtClean="0">
              <a:ln w="6350">
                <a:noFill/>
              </a:ln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5900" cap="all" spc="150" dirty="0" smtClean="0">
                <a:ln w="6350">
                  <a:noFill/>
                </a:ln>
                <a:solidFill>
                  <a:schemeClr val="tx1"/>
                </a:solidFill>
                <a:latin typeface="Times New Roman"/>
                <a:cs typeface="Times New Roman"/>
              </a:rPr>
              <a:t>«</a:t>
            </a:r>
            <a:r>
              <a:rPr lang="ru-RU" sz="5900" spc="150" dirty="0" smtClean="0">
                <a:ln w="6350">
                  <a:noFill/>
                </a:ln>
                <a:solidFill>
                  <a:schemeClr val="tx1"/>
                </a:solidFill>
                <a:latin typeface="Times New Roman"/>
                <a:cs typeface="Times New Roman"/>
              </a:rPr>
              <a:t>способы соединения проводов и кабелей</a:t>
            </a:r>
            <a:r>
              <a:rPr lang="ru-RU" sz="5900" cap="all" spc="150" dirty="0" smtClean="0">
                <a:ln w="6350">
                  <a:noFill/>
                </a:ln>
                <a:solidFill>
                  <a:schemeClr val="tx1"/>
                </a:solidFill>
                <a:latin typeface="Times New Roman"/>
                <a:cs typeface="Times New Roman"/>
              </a:rPr>
              <a:t>»</a:t>
            </a:r>
            <a:endParaRPr lang="ru-RU" sz="5900" cap="all" spc="150" dirty="0">
              <a:ln w="6350"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ru-RU" sz="1400" spc="15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6093296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301208"/>
            <a:ext cx="5814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мастер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Левина О.А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268760"/>
            <a:ext cx="2850679" cy="2448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27413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избежание несчастных случаев от поражения электрическим током, необходимо четко соблюдать правила охраны труда.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jelektrik.by/images/reference_electrician/Instrument_jelektrika_Min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66" y="1268760"/>
            <a:ext cx="2757422" cy="26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066" y="4149081"/>
            <a:ext cx="2757422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97" y="1268760"/>
            <a:ext cx="2736304" cy="4968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843" y="3868229"/>
            <a:ext cx="2922687" cy="26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188640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Электрика – наука хорошего контакта». Более половины случаев неисправностей электропроводки связано именно с плохим контактом в месте соединения или подключения проводов.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качества соединения жил зависит надежность работы розеток, выключателей, светильников и т.д. 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6" y="1681438"/>
            <a:ext cx="2353260" cy="2091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677300"/>
            <a:ext cx="5687194" cy="4569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16" y="4017152"/>
            <a:ext cx="2353260" cy="22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44008" y="3498898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Одним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ключевых элементов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электромонтажных  работ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 или кабель.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проводники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металла,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предназначены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передачи электрического тока.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85" y="3501008"/>
            <a:ext cx="4320480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332656"/>
            <a:ext cx="4320480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4493"/>
              </p:ext>
            </p:extLst>
          </p:nvPr>
        </p:nvGraphicFramePr>
        <p:xfrm>
          <a:off x="226166" y="836712"/>
          <a:ext cx="8712968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3786"/>
                <a:gridCol w="4799182"/>
              </a:tblGrid>
              <a:tr h="500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ЭСКИЗ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61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Совсем недавно на рынке появились </a:t>
                      </a:r>
                      <a:r>
                        <a:rPr lang="ru-RU" sz="18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клеммные колодки с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плоско-пружинным зажимом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Wago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немецкого производителя.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Клеммники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Wago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бывают двух конструктивных исполнений, одноразовые, когда провод вставляется без возможности изъятия, и с рычажком, позволяющим легко как вставлять провода, так и вынимать.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66148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К</a:t>
                      </a:r>
                      <a:r>
                        <a:rPr lang="ru-RU" sz="1800" b="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леммные колодки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винтовым зажимом</a:t>
                      </a:r>
                      <a:r>
                        <a:rPr lang="ru-RU" sz="1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остоят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из пластикового корпуса с находящимися внутри медными винтовыми зажимами.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6789" y="332656"/>
            <a:ext cx="8613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7">
              <a:spcBef>
                <a:spcPts val="1200"/>
              </a:spcBef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 встречаемые способы соединения проводов -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зажимы (клеммные колодки).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45806"/>
            <a:ext cx="3528391" cy="2243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139360"/>
            <a:ext cx="3528392" cy="24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322771"/>
              </p:ext>
            </p:extLst>
          </p:nvPr>
        </p:nvGraphicFramePr>
        <p:xfrm>
          <a:off x="323528" y="469814"/>
          <a:ext cx="8568952" cy="575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3240360"/>
              </a:tblGrid>
              <a:tr h="355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ЭСКИЗ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Колпачки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СИЗ (соединительные изолирующие зажимы)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– это простейший способ соединения проводов небольшого сечения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Такие колпачки имеют коническую форму и металлические втулки с резьбой внутри. Поэтому, если в такой колпачок вставить скрученные концы жилы и провернуть несколько раз, то эти концы окажутся надежно сжатыми. 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57" y="1052736"/>
            <a:ext cx="2592288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066793"/>
            <a:ext cx="1847850" cy="2088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41502"/>
            <a:ext cx="3960440" cy="26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EBEBE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приемы выполнения контактных соединений </a:t>
            </a:r>
            <a:endParaRPr lang="ru-RU" sz="2400" dirty="0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521673"/>
              </p:ext>
            </p:extLst>
          </p:nvPr>
        </p:nvGraphicFramePr>
        <p:xfrm>
          <a:off x="184718" y="578297"/>
          <a:ext cx="8779770" cy="609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6166"/>
                <a:gridCol w="4983604"/>
              </a:tblGrid>
              <a:tr h="287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ЭСКИЗ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314575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И ПОЯСНЕНИЕ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0507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Визуально определяем 10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мм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удаляем изоляцию с жилы провода.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Провода заводятся под единичные винты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клеммых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колодок навстречу друг другу.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Существенный недостаток этого вида соединений то, что большинство продаваемых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клеммных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колодок очень низкого качества, а, следовательно, ненадежны. Некачественная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клеммная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колодка может лопнуть при затяжке, что становится причиной плохого контакта.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3480">
                <a:tc>
                  <a:txBody>
                    <a:bodyPr/>
                    <a:lstStyle/>
                    <a:p>
                      <a:r>
                        <a:rPr lang="ru-RU" dirty="0" smtClean="0"/>
                        <a:t>    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Визуально определяем 10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мм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удаляем изоляцию с жилы провода.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еобходимо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только вставить зачищенный провод в 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клеммные колодки с плоско-пружинным зажимом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Wago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Ваго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600" b="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5543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Визуально определяем 15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мм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удаляем изоляцию с жилы провода.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Вставляем внутрь колпачка СИЗ (соединительные изолирующие зажимы) до упора и вращаем корпус по часовой стрелке  при помощи крылышек  на корпусе до момента получения прочного соединения. 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оническая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металлическая пружина, находящаяся внутри колпачка, раздвигается и сжимает токоведущие жилы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обеспечивая надежный контакт.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24" y="969056"/>
            <a:ext cx="3687351" cy="1811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8" y="3068960"/>
            <a:ext cx="3749365" cy="1296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9" y="4509363"/>
            <a:ext cx="3749365" cy="18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7727" y="404664"/>
            <a:ext cx="56886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Знай</a:t>
            </a:r>
            <a:r>
              <a:rPr lang="ru-RU" sz="1600" dirty="0"/>
              <a:t>, любые провода</a:t>
            </a:r>
            <a:br>
              <a:rPr lang="ru-RU" sz="1600" dirty="0"/>
            </a:br>
            <a:r>
              <a:rPr lang="ru-RU" sz="1600" dirty="0"/>
              <a:t>Повреждённые – беда!</a:t>
            </a:r>
            <a:br>
              <a:rPr lang="ru-RU" sz="1600" dirty="0"/>
            </a:br>
            <a:r>
              <a:rPr lang="ru-RU" sz="1600" dirty="0"/>
              <a:t>Ведь они опасны слишком –</a:t>
            </a:r>
            <a:br>
              <a:rPr lang="ru-RU" sz="1600" dirty="0"/>
            </a:br>
            <a:r>
              <a:rPr lang="ru-RU" sz="1600" dirty="0"/>
              <a:t>Замыкание как вспышка!</a:t>
            </a:r>
          </a:p>
          <a:p>
            <a:r>
              <a:rPr lang="ru-RU" sz="1600" dirty="0" smtClean="0"/>
              <a:t>      Дать </a:t>
            </a:r>
            <a:r>
              <a:rPr lang="ru-RU" sz="1600" dirty="0"/>
              <a:t>друзьям такой совет</a:t>
            </a:r>
            <a:br>
              <a:rPr lang="ru-RU" sz="1600" dirty="0"/>
            </a:br>
            <a:r>
              <a:rPr lang="ru-RU" sz="1600" dirty="0" smtClean="0"/>
              <a:t>      Просто </a:t>
            </a:r>
            <a:r>
              <a:rPr lang="ru-RU" sz="1600" dirty="0"/>
              <a:t>каждый может:</a:t>
            </a:r>
            <a:br>
              <a:rPr lang="ru-RU" sz="1600" dirty="0"/>
            </a:br>
            <a:r>
              <a:rPr lang="ru-RU" sz="1600" dirty="0" smtClean="0"/>
              <a:t>      Уходя </a:t>
            </a:r>
            <a:r>
              <a:rPr lang="ru-RU" sz="1600" dirty="0"/>
              <a:t>тушите </a:t>
            </a:r>
            <a:r>
              <a:rPr lang="ru-RU" sz="1600" dirty="0" smtClean="0"/>
              <a:t>свет</a:t>
            </a:r>
            <a:br>
              <a:rPr lang="ru-RU" sz="1600" dirty="0" smtClean="0"/>
            </a:br>
            <a:r>
              <a:rPr lang="ru-RU" sz="1600" dirty="0" smtClean="0"/>
              <a:t>      И </a:t>
            </a:r>
            <a:r>
              <a:rPr lang="ru-RU" sz="1600" dirty="0"/>
              <a:t>приборы тоже!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60648"/>
            <a:ext cx="4320480" cy="61926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01038"/>
            <a:ext cx="4320480" cy="38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2857496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похоже на множество маленьких сердитых пчелок, которые бегают по проводам и заставляют приборы работать. Увидеть их невозможно, не стоит и пытаться.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2737341" cy="4179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988840"/>
            <a:ext cx="2810500" cy="4179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348880"/>
            <a:ext cx="2737341" cy="41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2" y="20350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Повелевают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электричеством только специально обученные люди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Они, словно волшебники, соединяют провода в большую паутину, устанавливают переключатели, рубильники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розетки, то есть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производят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электромонтажные работы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202" y="34225"/>
            <a:ext cx="88600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8" y="1449996"/>
            <a:ext cx="4156830" cy="50753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532" y="1449997"/>
            <a:ext cx="4348952" cy="50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970784" cy="5904656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10" y="332656"/>
            <a:ext cx="4089366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33718" y="5435932"/>
            <a:ext cx="5364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электричество на специальных станциях.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32656"/>
            <a:ext cx="436165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055380" cy="608442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про электричество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16339"/>
              </p:ext>
            </p:extLst>
          </p:nvPr>
        </p:nvGraphicFramePr>
        <p:xfrm>
          <a:off x="711262" y="869090"/>
          <a:ext cx="7704856" cy="5605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852428"/>
              </a:tblGrid>
              <a:tr h="160879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Вдаль, к деревням, городам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 идет по проводам?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Светлое величество!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 … 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тропинкам я бегу,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тропинки не могу.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Где меня, ребята, нет,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зажжется в доме свет.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310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Ночь –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 если захочу,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Щелкну раз –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день включу.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по проводам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дом приходит к нам?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ночам, когда темно,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Освещает дом оно.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7489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строгий контролер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стены глядит в упор,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Смотрит, не моргает: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Стоит только свет зажечь 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 включить в розетку печь – 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на ус мотает.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Тружусь я без устали, милые детки,</a:t>
                      </a:r>
                      <a:b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Кручу вентилятор и </a:t>
                      </a:r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грею утюг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4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45" y="2425688"/>
            <a:ext cx="4101639" cy="1884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45" y="4440685"/>
            <a:ext cx="4101639" cy="23006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4488148"/>
            <a:ext cx="4176464" cy="2205756"/>
          </a:xfrm>
          <a:prstGeom prst="rect">
            <a:avLst/>
          </a:prstGeom>
        </p:spPr>
      </p:pic>
      <p:pic>
        <p:nvPicPr>
          <p:cNvPr id="1026" name="Picture 2" descr="http://subway2009.narod.ru/Petersburg/4/Photos/Ligovskii_Prospek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176464" cy="212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2425688"/>
            <a:ext cx="4176464" cy="1913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45" y="543995"/>
            <a:ext cx="4101639" cy="17510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012" y="107123"/>
            <a:ext cx="4502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во всём. </a:t>
            </a:r>
          </a:p>
        </p:txBody>
      </p:sp>
    </p:spTree>
    <p:extLst>
      <p:ext uri="{BB962C8B-B14F-4D97-AF65-F5344CB8AC3E}">
        <p14:creationId xmlns:p14="http://schemas.microsoft.com/office/powerpoint/2010/main" val="32205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профессия </a:t>
            </a:r>
            <a:r>
              <a:rPr lang="ru-RU" b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электрика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всегда остается почетной и необычайно востребованной. </a:t>
            </a:r>
            <a:endParaRPr 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4032448" cy="5184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19024"/>
            <a:ext cx="4124244" cy="51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7707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260648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Ток – невидим, а потому особенно коварен.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сильно ударить, обжечь, а то и убить.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зря каждый родитель объясняет, что электрический ток - это очень опасно.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55" y="1340768"/>
            <a:ext cx="3192016" cy="236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158950"/>
            <a:ext cx="5256584" cy="5438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56" y="3789040"/>
            <a:ext cx="3192016" cy="26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203" y="260648"/>
            <a:ext cx="7486047" cy="93610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1800" dirty="0" smtClean="0">
                <a:solidFill>
                  <a:prstClr val="white"/>
                </a:solidFill>
                <a:ea typeface="+mn-ea"/>
                <a:cs typeface="+mn-cs"/>
              </a:rPr>
              <a:t>	</a:t>
            </a:r>
            <a: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</a:t>
            </a:r>
            <a: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электрического </a:t>
            </a: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 </a:t>
            </a: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вызывают </a:t>
            </a:r>
            <a: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нарушения в деятельности организма </a:t>
            </a: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это </a:t>
            </a:r>
            <a:r>
              <a:rPr lang="ru-RU" sz="1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электротравма</a:t>
            </a: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или </a:t>
            </a:r>
            <a:r>
              <a:rPr lang="ru-RU" sz="1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электроожоги</a:t>
            </a: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b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br>
              <a:rPr lang="ru-RU" sz="18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31488"/>
            <a:ext cx="2803535" cy="2565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23" y="1340768"/>
            <a:ext cx="2232248" cy="2304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1340768"/>
            <a:ext cx="2664296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420" y="1340768"/>
            <a:ext cx="2602699" cy="2304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4103496"/>
            <a:ext cx="3456384" cy="24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8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2272</TotalTime>
  <Words>283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  </vt:lpstr>
      <vt:lpstr>Загадки про электричество</vt:lpstr>
      <vt:lpstr>Презентация PowerPoint</vt:lpstr>
      <vt:lpstr>Презентация PowerPoint</vt:lpstr>
      <vt:lpstr>Презентация PowerPoint</vt:lpstr>
      <vt:lpstr>  Действия электрического тока вызывают нарушения в деятельности организма – это электротравма или электроожоги.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Сварка</dc:title>
  <dc:creator>BEST</dc:creator>
  <cp:lastModifiedBy>Olga</cp:lastModifiedBy>
  <cp:revision>228</cp:revision>
  <dcterms:created xsi:type="dcterms:W3CDTF">2013-02-05T15:53:45Z</dcterms:created>
  <dcterms:modified xsi:type="dcterms:W3CDTF">2016-11-20T08:45:14Z</dcterms:modified>
</cp:coreProperties>
</file>