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8"/>
  </p:notesMasterIdLst>
  <p:sldIdLst>
    <p:sldId id="256" r:id="rId3"/>
    <p:sldId id="257" r:id="rId4"/>
    <p:sldId id="264" r:id="rId5"/>
    <p:sldId id="265" r:id="rId6"/>
    <p:sldId id="266" r:id="rId7"/>
    <p:sldId id="258" r:id="rId8"/>
    <p:sldId id="259" r:id="rId9"/>
    <p:sldId id="260" r:id="rId10"/>
    <p:sldId id="261" r:id="rId11"/>
    <p:sldId id="262" r:id="rId12"/>
    <p:sldId id="263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00" autoAdjust="0"/>
  </p:normalViewPr>
  <p:slideViewPr>
    <p:cSldViewPr>
      <p:cViewPr varScale="1">
        <p:scale>
          <a:sx n="80" d="100"/>
          <a:sy n="80" d="100"/>
        </p:scale>
        <p:origin x="-10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0F39B-7D66-48FC-B7E2-09A9CB170092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8314E-8C2E-43B8-BEAF-B7E5CF2FC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114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8314E-8C2E-43B8-BEAF-B7E5CF2FCCA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25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8314E-8C2E-43B8-BEAF-B7E5CF2FCCA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982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8476C-372A-4236-ACFA-57FB0BBCC1AE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E0214-4599-416F-9FAE-FBA6BB1C60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ru-RU" smtClean="0"/>
              <a:t>26.10.2009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ru-RU" dirty="0" smtClean="0"/>
              <a:t>Лето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1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rgbClr val="000066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rgbClr val="000066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rgbClr val="000066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rgbClr val="000066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rgbClr val="000066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2808312"/>
          </a:xfrm>
        </p:spPr>
        <p:txBody>
          <a:bodyPr>
            <a:normAutofit/>
          </a:bodyPr>
          <a:lstStyle/>
          <a:p>
            <a:r>
              <a:rPr lang="ru-RU" dirty="0" err="1" smtClean="0"/>
              <a:t>Валеологические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здоровьесберегающие</a:t>
            </a:r>
            <a:r>
              <a:rPr lang="ru-RU" dirty="0" smtClean="0"/>
              <a:t> игровые технологии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«Летний дождь»</a:t>
            </a:r>
            <a:endParaRPr lang="ru-RU" dirty="0"/>
          </a:p>
        </p:txBody>
      </p:sp>
      <p:pic>
        <p:nvPicPr>
          <p:cNvPr id="1026" name="Picture 2" descr="C:\Users\Валентина\Documents\ФОНЫ ДЛЯ ПРЕЗЕНТАЦИЙ\deti-v-detskom-sadu-13  ФОН ДЛЯ ПРЕЗ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626469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Documents and Settings\Admin\Рабочий стол\здоровьесбер технологии\Считаем и играем\сканирование00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631485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4" descr="C:\Documents and Settings\Admin\Рабочий стол\здоровьесбер технологии\Считаем и играем\сканирование001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8989" y="1340768"/>
            <a:ext cx="4297507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1846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60851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Documents and Settings\Admin\Рабочий стол\здоровьесбер технологии\Считаем и играем\сканирование00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7"/>
            <a:ext cx="4427984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031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4248472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6000" dirty="0"/>
              <a:t>Дидактические </a:t>
            </a:r>
            <a:r>
              <a:rPr lang="ru-RU" sz="6000" dirty="0" err="1"/>
              <a:t>здоровьесберегающие</a:t>
            </a:r>
            <a:r>
              <a:rPr lang="ru-RU" sz="6000" dirty="0"/>
              <a:t> игры</a:t>
            </a:r>
          </a:p>
          <a:p>
            <a:pPr marL="0" indent="0" algn="ctr">
              <a:buNone/>
            </a:pPr>
            <a:r>
              <a:rPr lang="ru-RU" sz="6000" dirty="0"/>
              <a:t>Пиктограммы: "Веселье",  "Грусть",  "Подари цвет радости", </a:t>
            </a:r>
            <a:endParaRPr lang="en-US" sz="6000" dirty="0" smtClean="0"/>
          </a:p>
          <a:p>
            <a:pPr marL="0" indent="0" algn="ctr">
              <a:buNone/>
            </a:pPr>
            <a:r>
              <a:rPr lang="ru-RU" sz="6000" dirty="0" smtClean="0"/>
              <a:t>" </a:t>
            </a:r>
            <a:r>
              <a:rPr lang="ru-RU" sz="6000" dirty="0"/>
              <a:t>Весёлые клоуны".</a:t>
            </a:r>
          </a:p>
          <a:p>
            <a:pPr marL="0" indent="0">
              <a:buNone/>
            </a:pPr>
            <a:endParaRPr lang="en-US" sz="5000" dirty="0" smtClean="0"/>
          </a:p>
          <a:p>
            <a:pPr marL="0" indent="0">
              <a:buNone/>
            </a:pPr>
            <a:r>
              <a:rPr lang="ru-RU" sz="5000" dirty="0" smtClean="0"/>
              <a:t>Чему </a:t>
            </a:r>
            <a:r>
              <a:rPr lang="ru-RU" sz="5000" dirty="0"/>
              <a:t>дети научатся:</a:t>
            </a:r>
          </a:p>
          <a:p>
            <a:pPr lvl="0"/>
            <a:r>
              <a:rPr lang="ru-RU" sz="5000" dirty="0"/>
              <a:t>Устанавливать связь между эмоциями и цветом.</a:t>
            </a:r>
          </a:p>
          <a:p>
            <a:pPr lvl="0"/>
            <a:r>
              <a:rPr lang="ru-RU" sz="5000" dirty="0"/>
              <a:t>Видеть связь между своим хорошим </a:t>
            </a:r>
            <a:r>
              <a:rPr lang="ru-RU" sz="5000" dirty="0" smtClean="0"/>
              <a:t>настроением</a:t>
            </a:r>
            <a:endParaRPr lang="en-US" sz="5000" dirty="0" smtClean="0"/>
          </a:p>
          <a:p>
            <a:pPr marL="0" lvl="0" indent="0">
              <a:buNone/>
            </a:pPr>
            <a:r>
              <a:rPr lang="en-US" sz="5000" dirty="0" smtClean="0"/>
              <a:t>      </a:t>
            </a:r>
            <a:r>
              <a:rPr lang="ru-RU" sz="5000" dirty="0" smtClean="0"/>
              <a:t> </a:t>
            </a:r>
            <a:r>
              <a:rPr lang="ru-RU" sz="5000" dirty="0"/>
              <a:t>и настроением окружающих.</a:t>
            </a:r>
          </a:p>
          <a:p>
            <a:pPr lvl="0"/>
            <a:r>
              <a:rPr lang="ru-RU" sz="5000" dirty="0"/>
              <a:t>Различать положительные и отрицательные эмоции.</a:t>
            </a:r>
          </a:p>
          <a:p>
            <a:pPr lvl="0"/>
            <a:r>
              <a:rPr lang="ru-RU" sz="5000" dirty="0"/>
              <a:t>Закрепятся знания детей о здоровье.</a:t>
            </a:r>
          </a:p>
          <a:p>
            <a:pPr lvl="0"/>
            <a:r>
              <a:rPr lang="ru-RU" sz="5000" dirty="0"/>
              <a:t>Получат навык правильного дыхания. </a:t>
            </a:r>
          </a:p>
          <a:p>
            <a:pPr marL="0" indent="0">
              <a:buNone/>
            </a:pPr>
            <a:endParaRPr lang="en-US" sz="5000" dirty="0" smtClean="0"/>
          </a:p>
          <a:p>
            <a:pPr marL="0" indent="0">
              <a:buNone/>
            </a:pPr>
            <a:r>
              <a:rPr lang="ru-RU" sz="5000" dirty="0" smtClean="0"/>
              <a:t>В </a:t>
            </a:r>
            <a:r>
              <a:rPr lang="ru-RU" sz="5000" dirty="0"/>
              <a:t>обруче одного клоуна и в зонте другого на нитках крепятся комочки ваты. Их следует менять после каждого использования. Упражнения для развития дыхания лучше проводить стоя. Игрушку ребёнок держит в руке на расстоянии 10-15см. от губ, дует на комочки пытаясь их поместить в "окошечко" не раздувая щёк, не поднимая плечи.</a:t>
            </a:r>
          </a:p>
          <a:p>
            <a:endParaRPr lang="ru-RU" sz="5000" dirty="0"/>
          </a:p>
        </p:txBody>
      </p:sp>
      <p:pic>
        <p:nvPicPr>
          <p:cNvPr id="4" name="Рисунок 3" descr="C:\Documents and Settings\Admin\Рабочий стол\здоровьесбер технологии\Пиктограммы\сканирование00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640959" cy="230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Валентина\Documents\ФОНЫ ДЛЯ ПРЕЗЕНТАЦИЙ\1214901238_solnce  ФОН ДЛЯ ПРЕЗ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29000"/>
            <a:ext cx="324035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881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4379" y="1556792"/>
            <a:ext cx="807524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ru-RU" sz="2800" dirty="0" smtClean="0"/>
              <a:t>Дидактические </a:t>
            </a:r>
            <a:r>
              <a:rPr lang="ru-RU" sz="2800" dirty="0" err="1"/>
              <a:t>здоровьесберегающие</a:t>
            </a:r>
            <a:r>
              <a:rPr lang="ru-RU" sz="2800" dirty="0"/>
              <a:t> игры</a:t>
            </a:r>
          </a:p>
          <a:p>
            <a:pPr marL="0" indent="0" algn="ctr">
              <a:buNone/>
            </a:pPr>
            <a:r>
              <a:rPr lang="ru-RU" sz="2800" dirty="0" smtClean="0"/>
              <a:t>"</a:t>
            </a:r>
            <a:r>
              <a:rPr lang="ru-RU" sz="2800" dirty="0"/>
              <a:t>Одень куклу по погоде</a:t>
            </a:r>
            <a:r>
              <a:rPr lang="ru-RU" sz="2800" dirty="0" smtClean="0"/>
              <a:t>" </a:t>
            </a:r>
            <a:endParaRPr lang="en-US" sz="2800" dirty="0" smtClean="0"/>
          </a:p>
          <a:p>
            <a:pPr marL="0" indent="0">
              <a:buNone/>
            </a:pPr>
            <a:r>
              <a:rPr lang="ru-RU" sz="2000" dirty="0" smtClean="0"/>
              <a:t>Чему </a:t>
            </a:r>
            <a:r>
              <a:rPr lang="ru-RU" sz="2000" dirty="0"/>
              <a:t>дети научатся:</a:t>
            </a:r>
          </a:p>
          <a:p>
            <a:r>
              <a:rPr lang="ru-RU" sz="2000" dirty="0"/>
              <a:t>Подбирать предметы одежды в соответствии с погодой.</a:t>
            </a:r>
          </a:p>
          <a:p>
            <a:r>
              <a:rPr lang="ru-RU" sz="2000" dirty="0"/>
              <a:t>Точно соблюдать последовательность одевания.</a:t>
            </a:r>
          </a:p>
          <a:p>
            <a:r>
              <a:rPr lang="ru-RU" sz="2000" dirty="0"/>
              <a:t>Закрепятся знания о теле человека</a:t>
            </a:r>
            <a:r>
              <a:rPr lang="ru-RU" sz="2000" dirty="0" smtClean="0"/>
              <a:t>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56895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Валентина\Documents\ФОНЫ ДЛЯ ПРЕЗЕНТАЦИЙ\1339566793_bezimeni-2  ФОН ДЛЯ ПРЕЗ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581128"/>
            <a:ext cx="2448272" cy="221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Рисунок 7" descr="C:\Documents and Settings\Admin\Рабочий стол\ФОТО В.М\Дидактические игры\сканирование0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4581126"/>
            <a:ext cx="3600401" cy="218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C:\Users\Валентина\Documents\ФОНЫ ДЛЯ ПРЕЗЕНТАЦИЙ\fYs-qoNyjWM  ФОН ДЛЯ ПРЕЗ.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81127"/>
            <a:ext cx="2448272" cy="21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106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643" y="620688"/>
            <a:ext cx="4429845" cy="406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Валентина\Documents\ФОНЫ ДЛЯ ПРЕЗЕНТАЦИЙ\4 ФОН ДЛЯ ПРЕ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59" y="3501008"/>
            <a:ext cx="467967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1" y="116633"/>
            <a:ext cx="6678489" cy="3157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000066"/>
                </a:solidFill>
              </a:rPr>
              <a:t>"</a:t>
            </a:r>
            <a:r>
              <a:rPr lang="ru-RU" sz="2800" b="1" dirty="0">
                <a:solidFill>
                  <a:srgbClr val="000066"/>
                </a:solidFill>
              </a:rPr>
              <a:t>Посуда", "Вредные и полезные продукты".</a:t>
            </a:r>
            <a:endParaRPr lang="en-US" sz="2800" b="1" dirty="0">
              <a:solidFill>
                <a:srgbClr val="000066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2800" b="1" dirty="0" smtClean="0">
              <a:solidFill>
                <a:srgbClr val="000066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66"/>
                </a:solidFill>
              </a:rPr>
              <a:t>Различать </a:t>
            </a:r>
            <a:r>
              <a:rPr lang="ru-RU" sz="2400" b="1" dirty="0">
                <a:solidFill>
                  <a:srgbClr val="000066"/>
                </a:solidFill>
              </a:rPr>
              <a:t>правую и левую сторону.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b="1" dirty="0">
                <a:solidFill>
                  <a:srgbClr val="000066"/>
                </a:solidFill>
              </a:rPr>
              <a:t>Классифицировать предметы посуды, продукты питания.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b="1" dirty="0">
                <a:solidFill>
                  <a:srgbClr val="000066"/>
                </a:solidFill>
              </a:rPr>
              <a:t>Точно знать правила поведения за столом.</a:t>
            </a:r>
          </a:p>
        </p:txBody>
      </p:sp>
      <p:pic>
        <p:nvPicPr>
          <p:cNvPr id="7173" name="Picture 5" descr="C:\Users\Валентина\Documents\ФОНЫ ДЛЯ ПРЕЗЕНТАЦИЙ\78669194_69724502_01 ФОН ДЛЯ ПРЕЗ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53137"/>
            <a:ext cx="442798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911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Валентина\Documents\ФОНЫ ДЛЯ ПРЕЗЕНТАЦИЙ\img45 ФОН ДЛЯ ПРЕЗ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303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2000" dirty="0"/>
              <a:t>« Здоровье – это состояние человека, которому свойственно не только отсутствие болезней, но и полное физическое, душевное и социальное благополучие».</a:t>
            </a:r>
            <a:br>
              <a:rPr lang="ru-RU" sz="2000" dirty="0"/>
            </a:br>
            <a:r>
              <a:rPr lang="ru-RU" sz="2000" b="0" dirty="0"/>
              <a:t>( из устава Всемирной Организации Здравоохранения)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7332" y="1556792"/>
            <a:ext cx="8229600" cy="4525963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2000" dirty="0" smtClean="0"/>
              <a:t>     Валеологическое </a:t>
            </a:r>
            <a:r>
              <a:rPr lang="ru-RU" sz="2000" dirty="0"/>
              <a:t>воспитание – </a:t>
            </a:r>
            <a:r>
              <a:rPr lang="ru-RU" sz="2000" dirty="0" smtClean="0"/>
              <a:t>это процесс, который направлен </a:t>
            </a:r>
            <a:r>
              <a:rPr lang="ru-RU" sz="2000" dirty="0"/>
              <a:t>на достижение воспитанниками </a:t>
            </a:r>
            <a:r>
              <a:rPr lang="ru-RU" sz="2000" dirty="0" smtClean="0"/>
              <a:t>телесного, социального </a:t>
            </a:r>
            <a:r>
              <a:rPr lang="ru-RU" sz="2000" dirty="0"/>
              <a:t>здоровья и </a:t>
            </a:r>
            <a:r>
              <a:rPr lang="ru-RU" sz="2000" dirty="0" smtClean="0"/>
              <a:t>благополучия. Социальная, физическая</a:t>
            </a:r>
            <a:r>
              <a:rPr lang="ru-RU" sz="2000" dirty="0"/>
              <a:t>, психическая и нравственная реализация детей признана первостепенной задачей. </a:t>
            </a:r>
            <a:endParaRPr lang="ru-RU" sz="2000" dirty="0" smtClean="0"/>
          </a:p>
          <a:p>
            <a:pPr marL="0" indent="0" algn="r">
              <a:buNone/>
            </a:pPr>
            <a:r>
              <a:rPr lang="ru-RU" sz="2000" dirty="0" smtClean="0"/>
              <a:t>    Дети </a:t>
            </a:r>
            <a:r>
              <a:rPr lang="ru-RU" sz="2000" dirty="0"/>
              <a:t>должны осознать, что нужно бояться не микробов и вирусов, а ошибочных мыслей, действий, нездорового образа жизни</a:t>
            </a:r>
            <a:r>
              <a:rPr lang="ru-RU" sz="2000" dirty="0" smtClean="0"/>
              <a:t>.                                                                                                                                     Учитывая </a:t>
            </a:r>
            <a:r>
              <a:rPr lang="ru-RU" sz="2000" dirty="0"/>
              <a:t>стремление ребёнка реализовать себя как субъекта в сферах жизнедеятельности, самостоятельно найти и применить необходимые знания и умения продемонстрировать свою активность, инициативность, направленность на результат, процесс воспитания дошкольников как субъектов здоровьесберегающей деятельности закономерно ищет те формы организации работы, которые эффективны в достижении поставленной цели.</a:t>
            </a:r>
          </a:p>
          <a:p>
            <a:pPr marL="0" indent="0" algn="r">
              <a:buNone/>
            </a:pPr>
            <a:endParaRPr lang="ru-RU" sz="2400" dirty="0"/>
          </a:p>
        </p:txBody>
      </p:sp>
      <p:pic>
        <p:nvPicPr>
          <p:cNvPr id="9218" name="Picture 2" descr="C:\Users\Валентина\Documents\ФОНЫ ДЛЯ ПРЕЗЕНТАЦИЙ\96720614_45ceabc4c9d44fcacb999f6dfb614d49_800   ФОН ДЛЯ ПРЕЗ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2596637"/>
            <a:ext cx="3456383" cy="421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555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060848"/>
            <a:ext cx="8229600" cy="4608512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endParaRPr lang="en-US" sz="8000" dirty="0" smtClean="0"/>
          </a:p>
          <a:p>
            <a:pPr marL="0" indent="0" algn="ctr">
              <a:buNone/>
            </a:pPr>
            <a:r>
              <a:rPr lang="ru-RU" sz="8000" dirty="0"/>
              <a:t> </a:t>
            </a:r>
            <a:r>
              <a:rPr lang="ru-RU" sz="8000" dirty="0" smtClean="0"/>
              <a:t>Дидактическая </a:t>
            </a:r>
            <a:r>
              <a:rPr lang="ru-RU" sz="8000" dirty="0" err="1"/>
              <a:t>здоровьесберегающая</a:t>
            </a:r>
            <a:r>
              <a:rPr lang="ru-RU" sz="8000" dirty="0"/>
              <a:t> игра </a:t>
            </a:r>
          </a:p>
          <a:p>
            <a:pPr marL="0" indent="0" algn="ctr">
              <a:buNone/>
            </a:pPr>
            <a:r>
              <a:rPr lang="ru-RU" sz="8000" dirty="0" smtClean="0"/>
              <a:t>«Когда тайное становится явным»</a:t>
            </a:r>
            <a:r>
              <a:rPr lang="en-US" sz="8000" dirty="0" smtClean="0"/>
              <a:t> </a:t>
            </a:r>
            <a:r>
              <a:rPr lang="ru-RU" sz="8000" dirty="0" smtClean="0"/>
              <a:t>или</a:t>
            </a:r>
            <a:r>
              <a:rPr lang="en-US" sz="8000" dirty="0" smtClean="0"/>
              <a:t> </a:t>
            </a:r>
            <a:r>
              <a:rPr lang="ru-RU" sz="8000" dirty="0" smtClean="0"/>
              <a:t>«Анатомический</a:t>
            </a:r>
            <a:r>
              <a:rPr lang="ru-RU" sz="8000" dirty="0"/>
              <a:t>» фартук </a:t>
            </a:r>
            <a:r>
              <a:rPr lang="ru-RU" sz="8000" dirty="0" smtClean="0"/>
              <a:t>для малышей. </a:t>
            </a:r>
            <a:endParaRPr lang="ru-RU" sz="8000" dirty="0"/>
          </a:p>
          <a:p>
            <a:pPr marL="0" indent="0" algn="ctr">
              <a:buNone/>
            </a:pPr>
            <a:r>
              <a:rPr lang="ru-RU" sz="6400" dirty="0"/>
              <a:t>(модель внутренних органов человека)</a:t>
            </a:r>
          </a:p>
          <a:p>
            <a:pPr marL="0" indent="0">
              <a:buNone/>
            </a:pPr>
            <a:endParaRPr lang="en-US" sz="6400" dirty="0" smtClean="0"/>
          </a:p>
          <a:p>
            <a:pPr marL="0" indent="0">
              <a:buNone/>
            </a:pPr>
            <a:r>
              <a:rPr lang="ru-RU" sz="6400" dirty="0" smtClean="0"/>
              <a:t>Чему </a:t>
            </a:r>
            <a:r>
              <a:rPr lang="ru-RU" sz="6400" dirty="0"/>
              <a:t>дети научатся:</a:t>
            </a:r>
          </a:p>
          <a:p>
            <a:r>
              <a:rPr lang="ru-RU" sz="6400" dirty="0" smtClean="0"/>
              <a:t>Получат </a:t>
            </a:r>
            <a:r>
              <a:rPr lang="ru-RU" sz="6400" dirty="0"/>
              <a:t>представление о внутренних органах и об их взаимном расположении.</a:t>
            </a:r>
          </a:p>
          <a:p>
            <a:r>
              <a:rPr lang="ru-RU" sz="6400" dirty="0" smtClean="0"/>
              <a:t>Анатомическая </a:t>
            </a:r>
            <a:r>
              <a:rPr lang="ru-RU" sz="6400" dirty="0"/>
              <a:t>информация приобретет личностно - ориентированную направленность.</a:t>
            </a:r>
          </a:p>
          <a:p>
            <a:r>
              <a:rPr lang="ru-RU" sz="6400" dirty="0" smtClean="0"/>
              <a:t>Получат </a:t>
            </a:r>
            <a:r>
              <a:rPr lang="ru-RU" sz="6400" dirty="0"/>
              <a:t>представление о том, что и где находится внутри именно у них.</a:t>
            </a:r>
          </a:p>
          <a:p>
            <a:pPr marL="0" indent="0">
              <a:buNone/>
            </a:pPr>
            <a:r>
              <a:rPr lang="ru-RU" sz="6200" dirty="0"/>
              <a:t> </a:t>
            </a:r>
          </a:p>
          <a:p>
            <a:endParaRPr lang="ru-RU" dirty="0"/>
          </a:p>
        </p:txBody>
      </p:sp>
      <p:pic>
        <p:nvPicPr>
          <p:cNvPr id="4" name="Рисунок 3" descr="C:\Documents and Settings\Admin\Рабочий стол\здоровьесбер технологии\Учимся и играем\сканирование00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8497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7617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58655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ru-RU" sz="2400" dirty="0" smtClean="0"/>
              <a:t>Закреплять </a:t>
            </a:r>
            <a:r>
              <a:rPr lang="ru-RU" sz="2400" dirty="0"/>
              <a:t>место положения внутренних органов можно при помощи разнообразных дидактических игр: «Чего не хватает?», «Что изменилось?»,  «Найти ошибку!», «Найти место!».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endParaRPr lang="ru-RU" dirty="0"/>
          </a:p>
        </p:txBody>
      </p:sp>
      <p:pic>
        <p:nvPicPr>
          <p:cNvPr id="6" name="Рисунок 5" descr="DSC02577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528" y="293404"/>
            <a:ext cx="4680520" cy="4071700"/>
          </a:xfrm>
          <a:prstGeom prst="rect">
            <a:avLst/>
          </a:prstGeom>
        </p:spPr>
      </p:pic>
      <p:pic>
        <p:nvPicPr>
          <p:cNvPr id="7" name="Рисунок 6" descr="C:\Documents and Settings\Admin\Рабочий стол\фартук\DSC0257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1" y="293404"/>
            <a:ext cx="4248473" cy="40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6617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3400" dirty="0" smtClean="0"/>
          </a:p>
          <a:p>
            <a:pPr marL="0" indent="0">
              <a:buNone/>
            </a:pPr>
            <a:endParaRPr lang="en-US" sz="3800" dirty="0" smtClean="0"/>
          </a:p>
          <a:p>
            <a:pPr marL="0" indent="0">
              <a:buNone/>
            </a:pPr>
            <a:r>
              <a:rPr lang="ru-RU" sz="3800" dirty="0" smtClean="0"/>
              <a:t>Обучающая </a:t>
            </a:r>
            <a:r>
              <a:rPr lang="ru-RU" sz="3800" dirty="0"/>
              <a:t>и  конструктивная  сила липучек, на которые крепятся подушечки – органы, в педагогике была доказана </a:t>
            </a:r>
            <a:r>
              <a:rPr lang="ru-RU" sz="3800" dirty="0" smtClean="0"/>
              <a:t>не </a:t>
            </a:r>
            <a:r>
              <a:rPr lang="ru-RU" sz="3800" dirty="0"/>
              <a:t>раз. </a:t>
            </a:r>
          </a:p>
          <a:p>
            <a:pPr marL="0" indent="0">
              <a:buNone/>
            </a:pPr>
            <a:r>
              <a:rPr lang="ru-RU" sz="3800" dirty="0"/>
              <a:t> </a:t>
            </a:r>
          </a:p>
          <a:p>
            <a:endParaRPr lang="ru-RU" dirty="0"/>
          </a:p>
        </p:txBody>
      </p:sp>
      <p:pic>
        <p:nvPicPr>
          <p:cNvPr id="4" name="Рисунок 3" descr="DSC02568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68" y="260649"/>
            <a:ext cx="6768752" cy="41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58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996952"/>
            <a:ext cx="8784976" cy="3129211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4400" dirty="0" smtClean="0"/>
              <a:t>Дидактическая </a:t>
            </a:r>
            <a:r>
              <a:rPr lang="ru-RU" sz="4400" dirty="0" err="1"/>
              <a:t>здоровьесберегающая</a:t>
            </a:r>
            <a:r>
              <a:rPr lang="ru-RU" sz="4400" dirty="0"/>
              <a:t> игра </a:t>
            </a:r>
            <a:endParaRPr lang="ru-RU" sz="4400" dirty="0" smtClean="0"/>
          </a:p>
          <a:p>
            <a:pPr marL="0" indent="0" algn="ctr">
              <a:buNone/>
            </a:pPr>
            <a:r>
              <a:rPr lang="ru-RU" sz="4400" dirty="0" smtClean="0"/>
              <a:t>«Играем </a:t>
            </a:r>
            <a:r>
              <a:rPr lang="ru-RU" sz="4400" dirty="0"/>
              <a:t>и рассказываем</a:t>
            </a:r>
            <a:r>
              <a:rPr lang="ru-RU" sz="4400" dirty="0" smtClean="0"/>
              <a:t>"</a:t>
            </a:r>
            <a:endParaRPr lang="ru-RU" sz="4400" dirty="0"/>
          </a:p>
          <a:p>
            <a:pPr marL="0" indent="0">
              <a:buNone/>
            </a:pPr>
            <a:r>
              <a:rPr lang="ru-RU" dirty="0"/>
              <a:t>Чему дети научатся:</a:t>
            </a:r>
          </a:p>
          <a:p>
            <a:pPr lvl="0"/>
            <a:r>
              <a:rPr lang="ru-RU" dirty="0"/>
              <a:t>Внимательно слушать небольшой текст и рассматривать иллюстрации.</a:t>
            </a:r>
          </a:p>
          <a:p>
            <a:pPr lvl="0"/>
            <a:r>
              <a:rPr lang="ru-RU" dirty="0"/>
              <a:t>Отвечать на вопросы фразой.</a:t>
            </a:r>
          </a:p>
          <a:p>
            <a:pPr lvl="0"/>
            <a:r>
              <a:rPr lang="ru-RU" dirty="0"/>
              <a:t>Участвовать в диалоге принимая на себя роль героя рассказа.</a:t>
            </a:r>
          </a:p>
          <a:p>
            <a:pPr lvl="0"/>
            <a:r>
              <a:rPr lang="ru-RU" dirty="0"/>
              <a:t>Выполнять в игре конкретные имитационные действия по речевому сигналу.</a:t>
            </a:r>
          </a:p>
          <a:p>
            <a:pPr lvl="0"/>
            <a:r>
              <a:rPr lang="ru-RU" dirty="0"/>
              <a:t>С помощью взрослого придумывать продолжение рассказа по картинке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C:\Documents and Settings\Admin\Рабочий стол\здоровьесбер технологии\Играем и рассказываем\сканирование00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849694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5782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410445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89654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080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 descr="C:\Documents and Settings\Admin\Рабочий стол\здоровьесбер технологии\Играем и рассказываем\сканирование002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188640"/>
            <a:ext cx="4680519" cy="593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Admin\Рабочий стол\здоровьесбер технологии\Играем и рассказываем\сканирование00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92696"/>
            <a:ext cx="4464496" cy="597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324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988840"/>
            <a:ext cx="8712967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sz="4000" dirty="0" smtClean="0"/>
          </a:p>
          <a:p>
            <a:pPr marL="0" indent="0" algn="ctr">
              <a:buNone/>
            </a:pPr>
            <a:r>
              <a:rPr lang="ru-RU" sz="4000" dirty="0" smtClean="0"/>
              <a:t>Дидактическая </a:t>
            </a:r>
            <a:r>
              <a:rPr lang="ru-RU" sz="4000" dirty="0" err="1"/>
              <a:t>здоровьесберегающая</a:t>
            </a:r>
            <a:r>
              <a:rPr lang="ru-RU" sz="4000" dirty="0"/>
              <a:t> игра </a:t>
            </a:r>
            <a:endParaRPr lang="ru-RU" sz="4000" dirty="0" smtClean="0"/>
          </a:p>
          <a:p>
            <a:pPr marL="0" indent="0" algn="ctr">
              <a:buNone/>
            </a:pPr>
            <a:r>
              <a:rPr lang="ru-RU" sz="4000" dirty="0" smtClean="0"/>
              <a:t>"</a:t>
            </a:r>
            <a:r>
              <a:rPr lang="ru-RU" sz="4000" dirty="0"/>
              <a:t>Считаем и играем".</a:t>
            </a:r>
          </a:p>
          <a:p>
            <a:pPr marL="0" indent="0">
              <a:buNone/>
            </a:pPr>
            <a:r>
              <a:rPr lang="ru-RU" dirty="0"/>
              <a:t>Чему дети научатся:</a:t>
            </a:r>
          </a:p>
          <a:p>
            <a:pPr lvl="0"/>
            <a:r>
              <a:rPr lang="ru-RU" dirty="0"/>
              <a:t>Внимательно слушать небольшой текст и рассматривать иллюстрации.</a:t>
            </a:r>
          </a:p>
          <a:p>
            <a:pPr lvl="0"/>
            <a:r>
              <a:rPr lang="ru-RU" dirty="0"/>
              <a:t>Различать и называть основные цвета спектра.</a:t>
            </a:r>
          </a:p>
          <a:p>
            <a:pPr lvl="0"/>
            <a:r>
              <a:rPr lang="ru-RU" dirty="0"/>
              <a:t>Различать правую и левую руку.</a:t>
            </a:r>
          </a:p>
          <a:p>
            <a:pPr lvl="0"/>
            <a:r>
              <a:rPr lang="ru-RU" dirty="0"/>
              <a:t>Составлять группу из отдельных предметов и выделять из неё один.</a:t>
            </a:r>
          </a:p>
          <a:p>
            <a:pPr lvl="0"/>
            <a:r>
              <a:rPr lang="ru-RU" dirty="0"/>
              <a:t>Пересчитывать предметы.</a:t>
            </a:r>
          </a:p>
          <a:p>
            <a:pPr lvl="0"/>
            <a:r>
              <a:rPr lang="ru-RU" dirty="0"/>
              <a:t>Понимать вопросы: "Сколько?", " Чего больше?", " Поровну ли?".</a:t>
            </a:r>
          </a:p>
          <a:p>
            <a:endParaRPr lang="ru-RU" dirty="0"/>
          </a:p>
        </p:txBody>
      </p:sp>
      <p:pic>
        <p:nvPicPr>
          <p:cNvPr id="4" name="Рисунок 3" descr="C:\Documents and Settings\Admin\Рабочий стол\здоровьесбер технологии\Считаем и играем\сканирование00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71296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5354246"/>
      </p:ext>
    </p:extLst>
  </p:cSld>
  <p:clrMapOvr>
    <a:masterClrMapping/>
  </p:clrMapOvr>
</p:sld>
</file>

<file path=ppt/theme/theme1.xml><?xml version="1.0" encoding="utf-8"?>
<a:theme xmlns:a="http://schemas.openxmlformats.org/drawingml/2006/main" name="TS030009582 — копи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10CA7D7-0F9F-4F4D-AD19-86F6592F96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TS030009582 — копия</Template>
  <TotalTime>244</TotalTime>
  <Words>479</Words>
  <Application>Microsoft Office PowerPoint</Application>
  <PresentationFormat>Экран (4:3)</PresentationFormat>
  <Paragraphs>90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TS030009582 — копия</vt:lpstr>
      <vt:lpstr>Валеологические здоровьесберегающие игровые технологии</vt:lpstr>
      <vt:lpstr>« Здоровье – это состояние человека, которому свойственно не только отсутствие болезней, но и полное физическое, душевное и социальное благополучие». ( из устава Всемирной Организации Здравоохранения)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Валеологические здоровьесберегающие игровые технологии</dc:title>
  <dc:creator>Валентина</dc:creator>
  <cp:lastModifiedBy>Валентина</cp:lastModifiedBy>
  <cp:revision>21</cp:revision>
  <dcterms:created xsi:type="dcterms:W3CDTF">2016-03-11T09:15:12Z</dcterms:created>
  <dcterms:modified xsi:type="dcterms:W3CDTF">2016-03-11T13:19:14Z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TC300076299990</vt:lpwstr>
  </property>
</Properties>
</file>