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257" r:id="rId2"/>
    <p:sldId id="302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300" r:id="rId14"/>
    <p:sldId id="277" r:id="rId15"/>
    <p:sldId id="267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66" r:id="rId31"/>
    <p:sldId id="264" r:id="rId32"/>
    <p:sldId id="296" r:id="rId33"/>
    <p:sldId id="262" r:id="rId34"/>
    <p:sldId id="261" r:id="rId35"/>
    <p:sldId id="263" r:id="rId36"/>
    <p:sldId id="268" r:id="rId37"/>
    <p:sldId id="297" r:id="rId38"/>
    <p:sldId id="298" r:id="rId39"/>
    <p:sldId id="299" r:id="rId40"/>
    <p:sldId id="30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 autoAdjust="0"/>
    <p:restoredTop sz="94660"/>
  </p:normalViewPr>
  <p:slideViewPr>
    <p:cSldViewPr>
      <p:cViewPr varScale="1">
        <p:scale>
          <a:sx n="85" d="100"/>
          <a:sy n="85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6405-7792-41BB-9EFD-C501B637743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E2CE0-27AA-4106-88D0-DA1121D7C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F3AD72-3010-4639-8365-8628E866B9B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5492A0-9F7F-4FCC-9654-7C456C58FE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715436" cy="3500462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История Олимпийских игр</a:t>
            </a:r>
            <a:endParaRPr lang="ru-RU" sz="8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844824"/>
            <a:ext cx="3312368" cy="16270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Пьер де Кубертен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4330824" cy="3183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713247" cy="584634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08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106"/>
            <a:ext cx="4392488" cy="333692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0" y="3862184"/>
            <a:ext cx="4386758" cy="288658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4" y="380106"/>
            <a:ext cx="4293135" cy="324036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4" y="3725385"/>
            <a:ext cx="4293135" cy="3023379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34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4" y="332866"/>
            <a:ext cx="4230858" cy="302412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72" y="332865"/>
            <a:ext cx="4443815" cy="302412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4" y="3429000"/>
            <a:ext cx="4230857" cy="325920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71" y="3356991"/>
            <a:ext cx="4444981" cy="3331211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04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464496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8800" b="1" dirty="0" smtClean="0">
                <a:solidFill>
                  <a:srgbClr val="04617B"/>
                </a:solidFill>
                <a:latin typeface="Calibri"/>
              </a:rPr>
              <a:t>Быстрее!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8800" b="1" dirty="0" smtClean="0">
                <a:solidFill>
                  <a:srgbClr val="04617B"/>
                </a:solidFill>
                <a:latin typeface="Calibri"/>
              </a:rPr>
              <a:t>Выше!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8800" b="1" dirty="0" smtClean="0">
                <a:solidFill>
                  <a:srgbClr val="04617B"/>
                </a:solidFill>
                <a:latin typeface="Calibri"/>
              </a:rPr>
              <a:t>Сильнее!</a:t>
            </a:r>
            <a:endParaRPr lang="ru-RU" sz="8800" b="1" dirty="0"/>
          </a:p>
        </p:txBody>
      </p:sp>
      <p:pic>
        <p:nvPicPr>
          <p:cNvPr id="6" name="Picture 4" descr="54"/>
          <p:cNvPicPr>
            <a:picLocks noChangeAspect="1" noChangeArrowheads="1"/>
          </p:cNvPicPr>
          <p:nvPr/>
        </p:nvPicPr>
        <p:blipFill>
          <a:blip r:embed="rId2">
            <a:lum bright="3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419195" cy="54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659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Летние виды спорта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Танежда\Desktop\Летние виды спорт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9" y="911563"/>
            <a:ext cx="4752528" cy="5563096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704292" cy="281115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93112"/>
            <a:ext cx="3704292" cy="2781548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56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12288"/>
            <a:ext cx="7500990" cy="598078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4328290" cy="321824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1923"/>
            <a:ext cx="4328290" cy="2885429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717032"/>
            <a:ext cx="4173991" cy="288032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32654"/>
            <a:ext cx="4173991" cy="321824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46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2" y="1149325"/>
            <a:ext cx="8536408" cy="43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754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83152" cy="83146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Австралия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Безимен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124744"/>
            <a:ext cx="5271078" cy="54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4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Азия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Picture 4" descr="Безимени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144409" cy="555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648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0"/>
            <a:ext cx="8554218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715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Африка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Безимени-3-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875"/>
            <a:ext cx="503999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476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Америка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Безимени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892675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13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Европа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Безимени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975"/>
            <a:ext cx="5400600" cy="540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69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3874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74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7"/>
            <a:ext cx="4248473" cy="329294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olimpia факел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59" y="260647"/>
            <a:ext cx="4512172" cy="329294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1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76645"/>
            <a:ext cx="4248473" cy="303310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Танежда\Downloads\факелоносец греция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59" y="3676645"/>
            <a:ext cx="4512172" cy="303310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24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Танежда\Downloads\факелонос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85800"/>
            <a:ext cx="8255000" cy="548640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94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Танежда\Downloads\факелоносец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9" y="548680"/>
            <a:ext cx="7740352" cy="580526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38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Танежда\Downloads\факелоносец 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6" y="692696"/>
            <a:ext cx="8403927" cy="561662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81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Танежда\Desktop\Сочи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24936" cy="631870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17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84" y="188640"/>
            <a:ext cx="584092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00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Олимпия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68752" cy="487063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018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76672"/>
            <a:ext cx="8429652" cy="63769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89856"/>
          </a:xfrm>
        </p:spPr>
        <p:txBody>
          <a:bodyPr/>
          <a:lstStyle/>
          <a:p>
            <a:pPr algn="ctr"/>
            <a:r>
              <a:rPr lang="ru-RU" dirty="0" smtClean="0"/>
              <a:t>Талисманы игр «Сочи 2014»</a:t>
            </a:r>
            <a:endParaRPr lang="ru-RU" dirty="0"/>
          </a:p>
        </p:txBody>
      </p:sp>
      <p:pic>
        <p:nvPicPr>
          <p:cNvPr id="8" name="Содержимое 7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236" y="1643050"/>
            <a:ext cx="6399911" cy="511133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анежда\Desktop\талисманы соч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093"/>
            <a:ext cx="8382724" cy="631426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73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29684" cy="857256"/>
          </a:xfrm>
        </p:spPr>
        <p:txBody>
          <a:bodyPr>
            <a:noAutofit/>
          </a:bodyPr>
          <a:lstStyle/>
          <a:p>
            <a:r>
              <a:rPr lang="ru-RU" sz="3800" b="1" i="1" dirty="0" smtClean="0"/>
              <a:t>XII летние Олимпийские игры в Москве</a:t>
            </a:r>
            <a:endParaRPr lang="ru-RU" sz="3800" dirty="0"/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714488"/>
            <a:ext cx="4071966" cy="3749786"/>
          </a:xfrm>
        </p:spPr>
      </p:pic>
      <p:sp>
        <p:nvSpPr>
          <p:cNvPr id="5" name="TextBox 4"/>
          <p:cNvSpPr txBox="1"/>
          <p:nvPr/>
        </p:nvSpPr>
        <p:spPr>
          <a:xfrm>
            <a:off x="142844" y="5715016"/>
            <a:ext cx="428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/>
              <a:t>19 июля,1980 года в Москве состоялись </a:t>
            </a:r>
            <a:r>
              <a:rPr lang="ru-RU" i="1" dirty="0" smtClean="0"/>
              <a:t>X</a:t>
            </a:r>
            <a:r>
              <a:rPr lang="en-US" i="1" dirty="0" smtClean="0"/>
              <a:t>XI</a:t>
            </a:r>
            <a:r>
              <a:rPr lang="ru-RU" i="1" dirty="0" smtClean="0"/>
              <a:t>I </a:t>
            </a:r>
            <a:r>
              <a:rPr lang="ru-RU" i="1" dirty="0"/>
              <a:t>летние Олимпийские Игры.</a:t>
            </a:r>
          </a:p>
          <a:p>
            <a:endParaRPr lang="ru-RU" dirty="0"/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86" y="1785926"/>
            <a:ext cx="4722044" cy="3429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24" y="5715016"/>
            <a:ext cx="456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/>
              <a:t>Символика московских Олимпийских игр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1841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5200" b="1" i="1" dirty="0" smtClean="0"/>
              <a:t>Олимпийские виды спорта</a:t>
            </a:r>
            <a:endParaRPr lang="ru-RU" sz="5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86808" cy="642942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 </a:t>
            </a:r>
            <a:r>
              <a:rPr lang="ru-RU" sz="2800" i="1" dirty="0" smtClean="0"/>
              <a:t>В программу современных Олимпийских игр входят 28 летних и 7 зимних видов спорта.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500306"/>
            <a:ext cx="43577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/>
              <a:t>Зимние Олимпийские 	       игры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/>
              <a:t>Лыжный спорт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/>
              <a:t>Биатлон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/>
              <a:t>Конькобежный спорт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/>
              <a:t>Бобслей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/>
              <a:t>Санный спорт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/>
              <a:t>Хоккей с шайбой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Кёрлинг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2500306"/>
            <a:ext cx="3955442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Летние Олимпийские </a:t>
            </a:r>
          </a:p>
          <a:p>
            <a:r>
              <a:rPr lang="ru-RU" sz="2400" b="1" i="1" dirty="0" smtClean="0"/>
              <a:t>                  игры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Бадминтон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Баскетбол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Велоспорт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Волейбол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Гребля на байдарках и каноэ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Художественная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Лёгкая атлетика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Плавание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Теннис</a:t>
            </a:r>
          </a:p>
          <a:p>
            <a:pPr>
              <a:buFont typeface="Arial" pitchFamily="34" charset="0"/>
              <a:buChar char="•"/>
            </a:pPr>
            <a:r>
              <a:rPr lang="ru-RU" sz="2100" i="1" dirty="0" smtClean="0"/>
              <a:t> Футбол </a:t>
            </a:r>
          </a:p>
          <a:p>
            <a:r>
              <a:rPr lang="ru-RU" sz="2100" i="1" dirty="0" smtClean="0"/>
              <a:t>      и другие.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/>
              <a:t>Паралимпийские</a:t>
            </a:r>
            <a:r>
              <a:rPr lang="ru-RU" b="1" i="1" dirty="0" smtClean="0"/>
              <a:t> игры</a:t>
            </a:r>
            <a:endParaRPr lang="ru-RU" dirty="0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43182"/>
            <a:ext cx="4405517" cy="2714644"/>
          </a:xfrm>
          <a:prstGeom prst="rect">
            <a:avLst/>
          </a:prstGeom>
        </p:spPr>
      </p:pic>
      <p:pic>
        <p:nvPicPr>
          <p:cNvPr id="10243" name="Picture 3" descr="C:\Users\Танежда\Desktop\Талисман ПИ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4220"/>
            <a:ext cx="4300891" cy="479309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857232"/>
            <a:ext cx="8194443" cy="58558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:\Сочи 2014\паралимпийские игры\ПО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08" y="3212002"/>
            <a:ext cx="4400576" cy="3219933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Сочи 2014\паралимпийские игры\ПОИ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55976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Сочи 2014\паралимпийские игры\ПОИ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385071" cy="3005484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:\Сочи 2014\паралимпийские игры\ПОИ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0529"/>
            <a:ext cx="4321518" cy="315140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46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:\Сочи 2014\паралимпийские игры\ПОИ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464496" cy="3225925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Сочи 2014\паралимпийские игры\ПОИ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799"/>
            <a:ext cx="4337903" cy="319162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Сочи 2014\паралимпийские игры\ПОИ 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3" y="3501008"/>
            <a:ext cx="4346178" cy="3095266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:\Сочи 2014\паралимпийские игры\ПОИ 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41" y="3414564"/>
            <a:ext cx="4469071" cy="318171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84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:\Сочи 2014\паралимпийские игры\ПОИ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5" y="257173"/>
            <a:ext cx="4493038" cy="2992363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Сочи 2014\паралимпийские игры\ПОИ 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30520"/>
            <a:ext cx="4586305" cy="305316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:\Сочи 2014\паралимпийские игры\ПОИ 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33" y="223463"/>
            <a:ext cx="4064794" cy="616022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2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Олимпийский комплекс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олимп мак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968552" cy="496855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35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Удачи!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Высоких достижений в спорте!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:\Сочи 2014\Сочи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48283" cy="12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63" y="4819226"/>
            <a:ext cx="3676402" cy="183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15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704088"/>
            <a:ext cx="4104456" cy="3589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Статуя Зевса в храме Зевса Олимпийского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960440" cy="5833049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00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Стадион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8820" cy="482453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30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64705"/>
            <a:ext cx="3672408" cy="1656184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 smtClean="0">
                <a:solidFill>
                  <a:srgbClr val="C00000"/>
                </a:solidFill>
              </a:rPr>
              <a:t>Олимпийские состязания</a:t>
            </a:r>
            <a:endParaRPr lang="ru-RU" sz="4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39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б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5" y="3672708"/>
            <a:ext cx="3654089" cy="311735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258"/>
            <a:ext cx="2951436" cy="354150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9" y="280236"/>
            <a:ext cx="2111052" cy="3195191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1432"/>
            <a:ext cx="3384376" cy="31586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09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ctr"/>
            <a:r>
              <a:rPr lang="ru-RU" sz="4600" b="1" dirty="0">
                <a:solidFill>
                  <a:srgbClr val="C00000"/>
                </a:solidFill>
              </a:rPr>
              <a:t>Олимпийские состязания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82" y="1844824"/>
            <a:ext cx="6803041" cy="4464496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69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Чествование героев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176464" cy="501739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2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120</Words>
  <Application>Microsoft Office PowerPoint</Application>
  <PresentationFormat>Экран (4:3)</PresentationFormat>
  <Paragraphs>49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История Олимпийских игр</vt:lpstr>
      <vt:lpstr>Презентация PowerPoint</vt:lpstr>
      <vt:lpstr>Олимпия</vt:lpstr>
      <vt:lpstr>Олимпийский комплекс</vt:lpstr>
      <vt:lpstr>Статуя Зевса в храме Зевса Олимпийского</vt:lpstr>
      <vt:lpstr>Стадион</vt:lpstr>
      <vt:lpstr>Олимпийские состязания</vt:lpstr>
      <vt:lpstr>Олимпийские состязания</vt:lpstr>
      <vt:lpstr>Чествование героев</vt:lpstr>
      <vt:lpstr>Пьер де Кубертен</vt:lpstr>
      <vt:lpstr>Презентация PowerPoint</vt:lpstr>
      <vt:lpstr>Презентация PowerPoint</vt:lpstr>
      <vt:lpstr>Презентация PowerPoint</vt:lpstr>
      <vt:lpstr>Летние виды спорта</vt:lpstr>
      <vt:lpstr>Презентация PowerPoint</vt:lpstr>
      <vt:lpstr>Презентация PowerPoint</vt:lpstr>
      <vt:lpstr>Презентация PowerPoint</vt:lpstr>
      <vt:lpstr>Австралия</vt:lpstr>
      <vt:lpstr>Азия</vt:lpstr>
      <vt:lpstr>Африка</vt:lpstr>
      <vt:lpstr>Америка</vt:lpstr>
      <vt:lpstr>Европа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Талисманы игр «Сочи 2014»</vt:lpstr>
      <vt:lpstr>Презентация PowerPoint</vt:lpstr>
      <vt:lpstr>XII летние Олимпийские игры в Москве</vt:lpstr>
      <vt:lpstr> Олимпийские виды спорта</vt:lpstr>
      <vt:lpstr>Паралимпийские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м.видео</dc:creator>
  <cp:lastModifiedBy>Танежда</cp:lastModifiedBy>
  <cp:revision>33</cp:revision>
  <dcterms:created xsi:type="dcterms:W3CDTF">2013-11-18T09:27:33Z</dcterms:created>
  <dcterms:modified xsi:type="dcterms:W3CDTF">2016-03-31T15:18:56Z</dcterms:modified>
</cp:coreProperties>
</file>