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291264" cy="1184175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Собака – друг человека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544522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 </a:t>
            </a:r>
            <a:r>
              <a:rPr lang="ru-RU" dirty="0" smtClean="0"/>
              <a:t>МДОУ  детский  сад компенсирующего  вида    № 25  «Солнечный  зайчик», г. </a:t>
            </a:r>
            <a:r>
              <a:rPr lang="ru-RU" smtClean="0"/>
              <a:t>Серпухов</a:t>
            </a:r>
            <a:endParaRPr lang="ru-RU" dirty="0" smtClean="0"/>
          </a:p>
          <a:p>
            <a:pPr algn="ctr"/>
            <a:r>
              <a:rPr lang="ru-RU" dirty="0" err="1" smtClean="0"/>
              <a:t>Лымарь</a:t>
            </a:r>
            <a:r>
              <a:rPr lang="ru-RU" dirty="0" smtClean="0"/>
              <a:t> Татьяна Владимировна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00800" cy="40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40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147248" cy="21602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41169"/>
            <a:ext cx="8136904" cy="576064"/>
          </a:xfrm>
        </p:spPr>
        <p:txBody>
          <a:bodyPr/>
          <a:lstStyle/>
          <a:p>
            <a:pPr algn="ctr"/>
            <a:r>
              <a:rPr lang="ru-RU" dirty="0" smtClean="0"/>
              <a:t>В презентации использованы материалы с сайта </a:t>
            </a:r>
            <a:r>
              <a:rPr lang="en-US" dirty="0" smtClean="0"/>
              <a:t>Google.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47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791200" cy="720080"/>
          </a:xfrm>
        </p:spPr>
        <p:txBody>
          <a:bodyPr/>
          <a:lstStyle/>
          <a:p>
            <a:pPr algn="ctr"/>
            <a:r>
              <a:rPr lang="ru-RU" dirty="0" smtClean="0"/>
              <a:t>Собаки-охотники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7620000" cy="125700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0" dirty="0" smtClean="0"/>
              <a:t>Самой первой собаки освоили профессию охотника. Позже человеком были выведены специальные породы собак. Каждая </a:t>
            </a:r>
            <a:r>
              <a:rPr lang="ru-RU" b="0" dirty="0"/>
              <a:t>из </a:t>
            </a:r>
            <a:r>
              <a:rPr lang="ru-RU" b="0" dirty="0" smtClean="0"/>
              <a:t>них </a:t>
            </a:r>
            <a:r>
              <a:rPr lang="ru-RU" b="0" dirty="0"/>
              <a:t>специализируется на </a:t>
            </a:r>
            <a:r>
              <a:rPr lang="ru-RU" b="0" dirty="0" smtClean="0"/>
              <a:t>конкретном </a:t>
            </a:r>
            <a:r>
              <a:rPr lang="ru-RU" b="0" dirty="0"/>
              <a:t>виде </a:t>
            </a:r>
            <a:r>
              <a:rPr lang="ru-RU" b="0" dirty="0" smtClean="0"/>
              <a:t>охоты: гончие выслеживают и преследуют зверя, борзые охотятся на зайцев и лис, а легавые – на дичь.</a:t>
            </a:r>
            <a:endParaRPr lang="ru-RU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2370"/>
            <a:ext cx="3266427" cy="326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2371"/>
            <a:ext cx="5040560" cy="326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75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91200" cy="756002"/>
          </a:xfrm>
        </p:spPr>
        <p:txBody>
          <a:bodyPr/>
          <a:lstStyle/>
          <a:p>
            <a:r>
              <a:rPr lang="ru-RU" dirty="0" smtClean="0"/>
              <a:t>Ездовые собаки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7620000" cy="896963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Ездовые собаки перевозят людей и грузы на севере. Они обладают </a:t>
            </a:r>
            <a:r>
              <a:rPr lang="ru-RU" b="0" dirty="0"/>
              <a:t>невероятной выносливостью, </a:t>
            </a:r>
            <a:r>
              <a:rPr lang="ru-RU" b="0" dirty="0" smtClean="0"/>
              <a:t>не боятся мороза и умеют </a:t>
            </a:r>
            <a:r>
              <a:rPr lang="ru-RU" b="0" dirty="0"/>
              <a:t>защитить хозяина при встрече с голодным </a:t>
            </a:r>
            <a:r>
              <a:rPr lang="ru-RU" b="0" dirty="0" smtClean="0"/>
              <a:t>хищником.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9071"/>
            <a:ext cx="5374792" cy="322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29071"/>
            <a:ext cx="2448272" cy="322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67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791200" cy="756002"/>
          </a:xfrm>
        </p:spPr>
        <p:txBody>
          <a:bodyPr/>
          <a:lstStyle/>
          <a:p>
            <a:r>
              <a:rPr lang="ru-RU" dirty="0" smtClean="0"/>
              <a:t>Собаки-поводыри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772816"/>
            <a:ext cx="3744416" cy="4725144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/>
              <a:t>Собаки </a:t>
            </a:r>
            <a:r>
              <a:rPr lang="ru-RU" b="0" dirty="0"/>
              <a:t>– </a:t>
            </a:r>
            <a:r>
              <a:rPr lang="ru-RU" b="0" dirty="0" smtClean="0"/>
              <a:t>поводыри </a:t>
            </a:r>
            <a:r>
              <a:rPr lang="ru-RU" b="0" dirty="0"/>
              <a:t>служат глазами для незрячих людей. </a:t>
            </a:r>
            <a:r>
              <a:rPr lang="ru-RU" b="0" dirty="0" smtClean="0"/>
              <a:t>Такая собака умеет </a:t>
            </a:r>
            <a:r>
              <a:rPr lang="ru-RU" b="0" dirty="0"/>
              <a:t>огибать препятствия и предупреждать о них </a:t>
            </a:r>
            <a:r>
              <a:rPr lang="ru-RU" b="0" dirty="0" smtClean="0"/>
              <a:t>слепого человека. Собака </a:t>
            </a:r>
            <a:r>
              <a:rPr lang="ru-RU" b="0" dirty="0"/>
              <a:t>– поводырь не поведет хозяина через лужу, в узкие проходы или туда, где низко свешиваются ветки деревьев. Она поднимет и подаст случайно упавший из рук хозяина предмет.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5682"/>
            <a:ext cx="4292758" cy="572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3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791200" cy="828010"/>
          </a:xfrm>
        </p:spPr>
        <p:txBody>
          <a:bodyPr/>
          <a:lstStyle/>
          <a:p>
            <a:pPr algn="ctr"/>
            <a:r>
              <a:rPr lang="ru-RU" dirty="0" smtClean="0"/>
              <a:t>Собаки-ищейки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301208"/>
            <a:ext cx="7620000" cy="1112987"/>
          </a:xfrm>
        </p:spPr>
        <p:txBody>
          <a:bodyPr>
            <a:normAutofit/>
          </a:bodyPr>
          <a:lstStyle/>
          <a:p>
            <a:r>
              <a:rPr lang="ru-RU" b="0" dirty="0" smtClean="0"/>
              <a:t>Используя свой исключительный нюх, собаки-ищейки могут обнаружить опасные вещества или пропавшего человека.</a:t>
            </a:r>
            <a:r>
              <a:rPr lang="ru-RU" b="0" dirty="0"/>
              <a:t> 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198071" cy="405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13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91200" cy="936104"/>
          </a:xfrm>
        </p:spPr>
        <p:txBody>
          <a:bodyPr/>
          <a:lstStyle/>
          <a:p>
            <a:r>
              <a:rPr lang="ru-RU" dirty="0" smtClean="0"/>
              <a:t>Собаки-охранники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15935"/>
            <a:ext cx="7931224" cy="1296144"/>
          </a:xfrm>
        </p:spPr>
        <p:txBody>
          <a:bodyPr>
            <a:normAutofit/>
          </a:bodyPr>
          <a:lstStyle/>
          <a:p>
            <a:pPr algn="just"/>
            <a:r>
              <a:rPr lang="ru-RU" b="0" dirty="0"/>
              <a:t>Для собаки – охранника самыми важными качествами является </a:t>
            </a:r>
            <a:r>
              <a:rPr lang="ru-RU" b="0" dirty="0" smtClean="0"/>
              <a:t> </a:t>
            </a:r>
            <a:r>
              <a:rPr lang="ru-RU" b="0" dirty="0"/>
              <a:t>внимательность, смелость и </a:t>
            </a:r>
            <a:r>
              <a:rPr lang="ru-RU" b="0" dirty="0" smtClean="0"/>
              <a:t>умение </a:t>
            </a:r>
            <a:r>
              <a:rPr lang="ru-RU" b="0" dirty="0"/>
              <a:t>вовремя подать голос и предупредить человека об опасности.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1279"/>
            <a:ext cx="3168352" cy="42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017477" cy="42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17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91200" cy="792088"/>
          </a:xfrm>
        </p:spPr>
        <p:txBody>
          <a:bodyPr/>
          <a:lstStyle/>
          <a:p>
            <a:r>
              <a:rPr lang="ru-RU" dirty="0" smtClean="0"/>
              <a:t>Собаки-пастухи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373216"/>
            <a:ext cx="7620000" cy="1257003"/>
          </a:xfrm>
        </p:spPr>
        <p:txBody>
          <a:bodyPr/>
          <a:lstStyle/>
          <a:p>
            <a:pPr algn="just"/>
            <a:r>
              <a:rPr lang="ru-RU" b="0" dirty="0" smtClean="0"/>
              <a:t>Собаки-пастухи </a:t>
            </a:r>
            <a:r>
              <a:rPr lang="ru-RU" b="0" dirty="0"/>
              <a:t>способны и отгонять от </a:t>
            </a:r>
            <a:r>
              <a:rPr lang="ru-RU" b="0" dirty="0" smtClean="0"/>
              <a:t>стада хищников</a:t>
            </a:r>
            <a:r>
              <a:rPr lang="ru-RU" b="0" dirty="0"/>
              <a:t>, и </a:t>
            </a:r>
            <a:r>
              <a:rPr lang="ru-RU" b="0" dirty="0" smtClean="0"/>
              <a:t>следить </a:t>
            </a:r>
            <a:r>
              <a:rPr lang="ru-RU" b="0" dirty="0"/>
              <a:t>за тем, чтобы животные не разбредались.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24736" cy="430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84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91200" cy="900018"/>
          </a:xfrm>
        </p:spPr>
        <p:txBody>
          <a:bodyPr/>
          <a:lstStyle/>
          <a:p>
            <a:r>
              <a:rPr lang="ru-RU" dirty="0" smtClean="0"/>
              <a:t>Собаки-спасатели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661248"/>
            <a:ext cx="7776864" cy="10081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Собаки-спасатели ищут и откапывают людей под снежными лавинами в горах. Кроме того, они спасают утопающих.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2611"/>
            <a:ext cx="6192688" cy="424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68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40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Главная профессия собак – быть другом человека!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08434"/>
            <a:ext cx="4394744" cy="29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4558"/>
            <a:ext cx="4391758" cy="291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4" y="1260951"/>
            <a:ext cx="4476773" cy="30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567" y="3908434"/>
            <a:ext cx="4391758" cy="29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3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47</TotalTime>
  <Words>204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Собака – друг человека</vt:lpstr>
      <vt:lpstr>Собаки-охотники</vt:lpstr>
      <vt:lpstr>Ездовые собаки</vt:lpstr>
      <vt:lpstr>Собаки-поводыри</vt:lpstr>
      <vt:lpstr>Собаки-ищейки</vt:lpstr>
      <vt:lpstr>Собаки-охранники</vt:lpstr>
      <vt:lpstr>Собаки-пастухи</vt:lpstr>
      <vt:lpstr>Собаки-спасатели</vt:lpstr>
      <vt:lpstr>Главная профессия собак – быть другом человека!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– друг человека</dc:title>
  <dc:creator>Артурчик</dc:creator>
  <cp:lastModifiedBy>VLD</cp:lastModifiedBy>
  <cp:revision>8</cp:revision>
  <dcterms:created xsi:type="dcterms:W3CDTF">2016-11-18T18:07:25Z</dcterms:created>
  <dcterms:modified xsi:type="dcterms:W3CDTF">2016-11-18T19:14:27Z</dcterms:modified>
</cp:coreProperties>
</file>