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png" ContentType="image/png"/>
  <Default Extension="fntdata" ContentType="application/x-fontdata"/>
  <Default Extension="font" ContentType="application/x-fontdata"/>
  <Override PartName="/ppt/slides/slide3.xml" ContentType="application/vnd.openxmlformats-officedocument.presentationml.slide+xml"/>
  <Override PartName="/ppt/slides/slide16.xml" ContentType="application/vnd.openxmlformats-officedocument.presentationml.slide+xml"/>
  <Override PartName="/ppt/theme/theme6.xml" ContentType="application/vnd.openxmlformats-officedocument.theme+xml"/>
  <Override PartName="/ppt/slideLayouts/slideLayout294.xml" ContentType="application/vnd.openxmlformats-officedocument.presentationml.slideLayout+xml"/>
  <Override PartName="/ppt/slideMasters/slideMaster6.xml" ContentType="application/vnd.openxmlformats-officedocument.presentationml.slideMaster+xml"/>
  <Override PartName="/ppt/tableStyles.xml" ContentType="application/vnd.openxmlformats-officedocument.presentationml.tableStyles+xml"/>
  <Override PartName="/ppt/slides/slide21.xml" ContentType="application/vnd.openxmlformats-officedocument.presentationml.slide+xml"/>
  <Override PartName="/ppt/slides/slide17.xml" ContentType="application/vnd.openxmlformats-officedocument.presentationml.slide+xml"/>
  <Override PartName="/ppt/viewProps.xml" ContentType="application/vnd.openxmlformats-officedocument.presentationml.viewProps+xml"/>
  <Override PartName="/ppt/slides/slide2.xml" ContentType="application/vnd.openxmlformats-officedocument.presentationml.slide+xml"/>
  <Override PartName="/ppt/slideLayouts/slideLayout101.xml" ContentType="application/vnd.openxmlformats-officedocument.presentationml.slideLayout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Layouts/slideLayout106.xml" ContentType="application/vnd.openxmlformats-officedocument.presentationml.slideLayout+xml"/>
  <Override PartName="/ppt/slideLayouts/slideLayout295.xml" ContentType="application/vnd.openxmlformats-officedocument.presentationml.slideLayout+xml"/>
  <Override PartName="/ppt/theme/theme18.xml" ContentType="application/vnd.openxmlformats-officedocument.theme+xml"/>
  <Override PartName="/ppt/slideLayouts/slideLayout296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4.xml" ContentType="application/vnd.openxmlformats-officedocument.presentationml.slide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ppt/slideLayouts/slideLayout102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97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s/slide22.xml" ContentType="application/vnd.openxmlformats-officedocument.presentationml.slide+xml"/>
  <Override PartName="/ppt/slides/slide19.xml" ContentType="application/vnd.openxmlformats-officedocument.presentationml.slide+xml"/>
  <Override PartName="/ppt/slideLayouts/slideLayout288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s/slide0.xml" ContentType="application/vnd.openxmlformats-officedocument.presentationml.slide+xml"/>
  <Override PartName="/ppt/slideLayouts/slideLayout100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293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Layouts/slideLayout291.xml" ContentType="application/vnd.openxmlformats-officedocument.presentationml.slideLayout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Layouts/slideLayout99.xml" ContentType="application/vnd.openxmlformats-officedocument.presentationml.slideLayout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slideLayouts/slideLayout290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292.xml" ContentType="application/vnd.openxmlformats-officedocument.presentationml.slideLayout+xml"/>
  <Override PartName="/ppt/slideLayouts/slideLayoutmaster6.xml" ContentType="application/vnd.openxmlformats-officedocument.presentationml.slideLayout+xml"/>
  <Override PartName="/ppt/slides/slide15.xml" ContentType="application/vnd.openxmlformats-officedocument.presentationml.slide+xml"/>
  <Override PartName="/ppt/slideLayouts/slideLayout297.xml" ContentType="application/vnd.openxmlformats-officedocument.presentationml.slideLayout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18.xml" ContentType="application/vnd.openxmlformats-officedocument.presentationml.slide+xml"/>
  <Override PartName="/ppt/slideLayouts/slideLayoutmaster18.xml" ContentType="application/vnd.openxmlformats-officedocument.presentationml.slideLayout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xmlns:dsp="http://schemas.microsoft.com/office/drawing/2008/diagram" xmlns:dgm="http://schemas.openxmlformats.org/drawingml/2006/diagram" embedTrueTypeFonts="1">
  <p:sldMasterIdLst>
    <p:sldMasterId r:id="rId2" id="2147483654"/>
    <p:sldMasterId r:id="rId3" id="2147483666"/>
  </p:sldMasterIdLst>
  <p:sldIdLst>
    <p:sldId r:id="rIds282" id="282"/>
    <p:sldId r:id="rIds286" id="286"/>
    <p:sldId r:id="rIds289" id="289"/>
    <p:sldId r:id="rIds283" id="283"/>
    <p:sldId r:id="rIds280" id="280"/>
    <p:sldId r:id="rIds287" id="287"/>
    <p:sldId r:id="rIds288" id="288"/>
    <p:sldId r:id="rIds285" id="285"/>
    <p:sldId r:id="rIds259" id="259"/>
    <p:sldId r:id="rIds260" id="260"/>
    <p:sldId r:id="rIds261" id="261"/>
    <p:sldId r:id="rIds276" id="276"/>
    <p:sldId r:id="rIds268" id="268"/>
    <p:sldId r:id="rIds277" id="277"/>
    <p:sldId r:id="rIds262" id="262"/>
    <p:sldId r:id="rIds278" id="278"/>
    <p:sldId r:id="rIds263" id="263"/>
    <p:sldId r:id="rIds264" id="264"/>
    <p:sldId r:id="rIds270" id="270"/>
    <p:sldId r:id="rIds271" id="271"/>
    <p:sldId r:id="rIds274" id="274"/>
    <p:sldId r:id="rIds275" id="275"/>
    <p:sldId r:id="rIds279" id="279"/>
  </p:sldIdLst>
  <p:sldSz cx="9144000" cy="6858000" type="screen4x3"/>
  <p:notesSz cx="6858000" cy="9144000"/>
  <p:embeddedFontLst>
    <p:embeddedFont>
      <p:font typeface="WPS Special 1"/>
      <p:regular r:id="rId29"/>
    </p:embeddedFont>
  </p:embeddedFontLst>
  <p:defaultTextStyle>
    <a:lvl1pPr indent="0" algn="l" fontAlgn="base" marL="0" eaLnBrk="0" hangingPunct="false" rtl="false">
      <a:lnSpc>
        <a:spcPct val="100000"/>
      </a:lnSpc>
      <a:spcBef>
        <a:spcPct val="0"/>
      </a:spcBef>
      <a:spcAft>
        <a:spcPct val="0"/>
      </a:spcAft>
      <a:buNone/>
      <a:defRPr sz="1800">
        <a:solidFill>
          <a:schemeClr val="tx1"/>
        </a:solidFill>
        <a:latin charset="0" typeface="Arial"/>
        <a:ea charset="0" typeface="Arial"/>
      </a:defRPr>
    </a:lvl1pPr>
    <a:lvl2pPr indent="0" algn="l" fontAlgn="base" marL="457200" eaLnBrk="0" hangingPunct="false" rtl="false">
      <a:lnSpc>
        <a:spcPct val="100000"/>
      </a:lnSpc>
      <a:spcBef>
        <a:spcPct val="0"/>
      </a:spcBef>
      <a:spcAft>
        <a:spcPct val="0"/>
      </a:spcAft>
      <a:buNone/>
      <a:defRPr sz="1800">
        <a:solidFill>
          <a:schemeClr val="tx1"/>
        </a:solidFill>
        <a:latin charset="0" typeface="Arial"/>
        <a:ea charset="0" typeface="Arial"/>
      </a:defRPr>
    </a:lvl2pPr>
    <a:lvl3pPr indent="0" algn="l" fontAlgn="base" marL="914400" eaLnBrk="0" hangingPunct="false" rtl="false">
      <a:lnSpc>
        <a:spcPct val="100000"/>
      </a:lnSpc>
      <a:spcBef>
        <a:spcPct val="0"/>
      </a:spcBef>
      <a:spcAft>
        <a:spcPct val="0"/>
      </a:spcAft>
      <a:buNone/>
      <a:defRPr sz="1800">
        <a:solidFill>
          <a:schemeClr val="tx1"/>
        </a:solidFill>
        <a:latin charset="0" typeface="Arial"/>
        <a:ea charset="0" typeface="Arial"/>
      </a:defRPr>
    </a:lvl3pPr>
    <a:lvl4pPr indent="0" algn="l" fontAlgn="base" marL="1371600" eaLnBrk="0" hangingPunct="false" rtl="false">
      <a:lnSpc>
        <a:spcPct val="100000"/>
      </a:lnSpc>
      <a:spcBef>
        <a:spcPct val="0"/>
      </a:spcBef>
      <a:spcAft>
        <a:spcPct val="0"/>
      </a:spcAft>
      <a:buNone/>
      <a:defRPr sz="1800">
        <a:solidFill>
          <a:schemeClr val="tx1"/>
        </a:solidFill>
        <a:latin charset="0" typeface="Arial"/>
        <a:ea charset="0" typeface="Arial"/>
      </a:defRPr>
    </a:lvl4pPr>
    <a:lvl5pPr indent="0" algn="l" fontAlgn="base" marL="1828800" eaLnBrk="0" hangingPunct="false" rtl="false">
      <a:lnSpc>
        <a:spcPct val="100000"/>
      </a:lnSpc>
      <a:spcBef>
        <a:spcPct val="0"/>
      </a:spcBef>
      <a:spcAft>
        <a:spcPct val="0"/>
      </a:spcAft>
      <a:buNone/>
      <a:defRPr sz="1800">
        <a:solidFill>
          <a:schemeClr val="tx1"/>
        </a:solidFill>
        <a:latin charset="0" typeface="Arial"/>
        <a:ea charset="0" typeface="Arial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25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 ?><Relationships xmlns="http://schemas.openxmlformats.org/package/2006/relationships"><Relationship Id="rId2" Type="http://schemas.openxmlformats.org/officeDocument/2006/relationships/slideMaster" Target="slideMasters/slideMaster6.xml" /><Relationship Id="rId3" Type="http://schemas.openxmlformats.org/officeDocument/2006/relationships/slideMaster" Target="slideMasters/slideMaster18.xml" /><Relationship Id="rIds282" Type="http://schemas.openxmlformats.org/officeDocument/2006/relationships/slide" Target="slides/slide0.xml" /><Relationship Id="rIds286" Type="http://schemas.openxmlformats.org/officeDocument/2006/relationships/slide" Target="slides/slide1.xml" /><Relationship Id="rIds289" Type="http://schemas.openxmlformats.org/officeDocument/2006/relationships/slide" Target="slides/slide2.xml" /><Relationship Id="rIds283" Type="http://schemas.openxmlformats.org/officeDocument/2006/relationships/slide" Target="slides/slide3.xml" /><Relationship Id="rIds280" Type="http://schemas.openxmlformats.org/officeDocument/2006/relationships/slide" Target="slides/slide4.xml" /><Relationship Id="rIds287" Type="http://schemas.openxmlformats.org/officeDocument/2006/relationships/slide" Target="slides/slide5.xml" /><Relationship Id="rIds288" Type="http://schemas.openxmlformats.org/officeDocument/2006/relationships/slide" Target="slides/slide6.xml" /><Relationship Id="rIds285" Type="http://schemas.openxmlformats.org/officeDocument/2006/relationships/slide" Target="slides/slide7.xml" /><Relationship Id="rIds259" Type="http://schemas.openxmlformats.org/officeDocument/2006/relationships/slide" Target="slides/slide8.xml" /><Relationship Id="rIds260" Type="http://schemas.openxmlformats.org/officeDocument/2006/relationships/slide" Target="slides/slide9.xml" /><Relationship Id="rIds261" Type="http://schemas.openxmlformats.org/officeDocument/2006/relationships/slide" Target="slides/slide10.xml" /><Relationship Id="rIds276" Type="http://schemas.openxmlformats.org/officeDocument/2006/relationships/slide" Target="slides/slide11.xml" /><Relationship Id="rIds268" Type="http://schemas.openxmlformats.org/officeDocument/2006/relationships/slide" Target="slides/slide12.xml" /><Relationship Id="rIds277" Type="http://schemas.openxmlformats.org/officeDocument/2006/relationships/slide" Target="slides/slide13.xml" /><Relationship Id="rIds262" Type="http://schemas.openxmlformats.org/officeDocument/2006/relationships/slide" Target="slides/slide14.xml" /><Relationship Id="rIds278" Type="http://schemas.openxmlformats.org/officeDocument/2006/relationships/slide" Target="slides/slide15.xml" /><Relationship Id="rIds263" Type="http://schemas.openxmlformats.org/officeDocument/2006/relationships/slide" Target="slides/slide16.xml" /><Relationship Id="rIds264" Type="http://schemas.openxmlformats.org/officeDocument/2006/relationships/slide" Target="slides/slide17.xml" /><Relationship Id="rIds270" Type="http://schemas.openxmlformats.org/officeDocument/2006/relationships/slide" Target="slides/slide18.xml" /><Relationship Id="rIds271" Type="http://schemas.openxmlformats.org/officeDocument/2006/relationships/slide" Target="slides/slide19.xml" /><Relationship Id="rIds274" Type="http://schemas.openxmlformats.org/officeDocument/2006/relationships/slide" Target="slides/slide20.xml" /><Relationship Id="rIds275" Type="http://schemas.openxmlformats.org/officeDocument/2006/relationships/slide" Target="slides/slide21.xml" /><Relationship Id="rIds279" Type="http://schemas.openxmlformats.org/officeDocument/2006/relationships/slide" Target="slides/slide22.xml" /><Relationship Id="rIdp26" Type="http://schemas.openxmlformats.org/officeDocument/2006/relationships/presProps" Target="presProps.xml" /><Relationship Id="rIdp27" Type="http://schemas.openxmlformats.org/officeDocument/2006/relationships/tableStyles" Target="tableStyles.xml" /><Relationship Id="rIdp28" Type="http://schemas.openxmlformats.org/officeDocument/2006/relationships/viewProps" Target="viewProps.xml" /><Relationship Id="rId29" Type="http://schemas.openxmlformats.org/officeDocument/2006/relationships/font" Target="fonts/WPS_Specail_1.fntdata" /><Relationship Id="rIdt31" Type="http://schemas.openxmlformats.org/officeDocument/2006/relationships/theme" Target="theme/theme6.xml" /></Relationships>
</file>

<file path=ppt/slideLayouts/_rels/slideLayout10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10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10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10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10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10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10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28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8.xml" /></Relationships>
</file>

<file path=ppt/slideLayouts/_rels/slideLayout28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8.xml" /></Relationships>
</file>

<file path=ppt/slideLayouts/_rels/slideLayout29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8.xml" /></Relationships>
</file>

<file path=ppt/slideLayouts/_rels/slideLayout29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8.xml" /></Relationships>
</file>

<file path=ppt/slideLayouts/_rels/slideLayout29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8.xml" /></Relationships>
</file>

<file path=ppt/slideLayouts/_rels/slideLayout29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8.xml" /></Relationships>
</file>

<file path=ppt/slideLayouts/_rels/slideLayout29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8.xml" /></Relationships>
</file>

<file path=ppt/slideLayouts/_rels/slideLayout29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8.xml" /></Relationships>
</file>

<file path=ppt/slideLayouts/_rels/slideLayout29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8.xml" /></Relationships>
</file>

<file path=ppt/slideLayouts/_rels/slideLayout29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8.xml" /></Relationships>
</file>

<file path=ppt/slideLayouts/_rels/slideLayout29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8.xml" /></Relationships>
</file>

<file path=ppt/slideLayouts/_rels/slideLayout9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9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9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9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master18.xml.rels><?xml version="1.0" encoding="UTF-8" standalone="yes" ?><Relationships xmlns="http://schemas.openxmlformats.org/package/2006/relationships"><Relationship Id="rId18" Type="http://schemas.openxmlformats.org/officeDocument/2006/relationships/slideMaster" Target="../slideMasters/slideMaster18.xml" /><Relationship Id="rID1" Type="http://schemas.openxmlformats.org/officeDocument/2006/relationships/image" Target="../media/picture1.jpeg" /></Relationships>
</file>

<file path=ppt/slideLayouts/_rels/slideLayoutmaster6.xml.rels><?xml version="1.0" encoding="UTF-8" standalone="yes" ?><Relationships xmlns="http://schemas.openxmlformats.org/package/2006/relationships"><Relationship Id="rId6" Type="http://schemas.openxmlformats.org/officeDocument/2006/relationships/slideMaster" Target="../slideMasters/slideMaster6.xml" /><Relationship Id="rID1" Type="http://schemas.openxmlformats.org/officeDocument/2006/relationships/image" Target="../media/picture1.jpeg" /></Relationships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twoTxTwoObj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indent="0" marL="0">
              <a:buNone/>
              <a:defRPr sz="2400" b="1"/>
            </a:lvl1pPr>
            <a:lvl2pPr indent="0" marL="457200">
              <a:buNone/>
              <a:defRPr sz="2000" b="1"/>
            </a:lvl2pPr>
            <a:lvl3pPr indent="0" marL="914400">
              <a:buNone/>
              <a:defRPr sz="1800" b="1"/>
            </a:lvl3pPr>
            <a:lvl4pPr indent="0" marL="1371600">
              <a:buNone/>
              <a:defRPr sz="1600" b="1"/>
            </a:lvl4pPr>
            <a:lvl5pPr indent="0" marL="1828800">
              <a:buNone/>
              <a:defRPr sz="1600" b="1"/>
            </a:lvl5pPr>
            <a:lvl6pPr indent="0" marL="2286000">
              <a:buNone/>
              <a:defRPr sz="1600" b="1"/>
            </a:lvl6pPr>
            <a:lvl7pPr indent="0" marL="2743200">
              <a:buNone/>
              <a:defRPr sz="1600" b="1"/>
            </a:lvl7pPr>
            <a:lvl8pPr indent="0" marL="3200400">
              <a:buNone/>
              <a:defRPr sz="1600" b="1"/>
            </a:lvl8pPr>
            <a:lvl9pPr indent="0" marL="365760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indent="0" marL="0">
              <a:buNone/>
              <a:defRPr sz="2400" b="1"/>
            </a:lvl1pPr>
            <a:lvl2pPr indent="0" marL="457200">
              <a:buNone/>
              <a:defRPr sz="2000" b="1"/>
            </a:lvl2pPr>
            <a:lvl3pPr indent="0" marL="914400">
              <a:buNone/>
              <a:defRPr sz="1800" b="1"/>
            </a:lvl3pPr>
            <a:lvl4pPr indent="0" marL="1371600">
              <a:buNone/>
              <a:defRPr sz="1600" b="1"/>
            </a:lvl4pPr>
            <a:lvl5pPr indent="0" marL="1828800">
              <a:buNone/>
              <a:defRPr sz="1600" b="1"/>
            </a:lvl5pPr>
            <a:lvl6pPr indent="0" marL="2286000">
              <a:buNone/>
              <a:defRPr sz="1600" b="1"/>
            </a:lvl6pPr>
            <a:lvl7pPr indent="0" marL="2743200">
              <a:buNone/>
              <a:defRPr sz="1600" b="1"/>
            </a:lvl7pPr>
            <a:lvl8pPr indent="0" marL="3200400">
              <a:buNone/>
              <a:defRPr sz="1600" b="1"/>
            </a:lvl8pPr>
            <a:lvl9pPr indent="0" marL="365760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032FC270-A41D-4253-8EDF-55E5B8520FA5}">
              <a:rPr lang="ru-RU" smtClean="0"/>
              <a:t>14.01.2013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BA88733-6547-4EAD-A692-8E198EC52C46}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val="261714785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032FC270-A41D-4253-8EDF-55E5B8520FA5}">
              <a:rPr lang="ru-RU" smtClean="0"/>
              <a:t>14.01.2013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BA88733-6547-4EAD-A692-8E198EC52C46}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val="110454764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032FC270-A41D-4253-8EDF-55E5B8520FA5}">
              <a:rPr lang="ru-RU" smtClean="0"/>
              <a:t>14.01.2013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BA88733-6547-4EAD-A692-8E198EC52C46}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val="133352727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obj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032FC270-A41D-4253-8EDF-55E5B8520FA5}">
              <a:rPr lang="ru-RU" smtClean="0"/>
              <a:t>14.01.2013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BA88733-6547-4EAD-A692-8E198EC52C46}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val="84675875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pic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032FC270-A41D-4253-8EDF-55E5B8520FA5}">
              <a:rPr lang="ru-RU" smtClean="0"/>
              <a:t>14.01.2013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BA88733-6547-4EAD-A692-8E198EC52C46}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val="243766363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vert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idx="1" orient="vert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032FC270-A41D-4253-8EDF-55E5B8520FA5}">
              <a:rPr lang="ru-RU" smtClean="0"/>
              <a:t>14.01.2013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BA88733-6547-4EAD-A692-8E198EC52C46}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val="39752708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vertTitleAnd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idx="1" orient="vert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032FC270-A41D-4253-8EDF-55E5B8520FA5}">
              <a:rPr lang="ru-RU" smtClean="0"/>
              <a:t>14.01.2013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BA88733-6547-4EAD-A692-8E198EC52C46}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val="3454306450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indent="0" algn="ctr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algn="ctr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algn="ctr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algn="ctr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algn="ctr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algn="ctr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algn="ctr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algn="ctr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algn="ctr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032FC270-A41D-4253-8EDF-55E5B8520FA5}">
              <a:rPr lang="ru-RU" smtClean="0"/>
              <a:t>14.01.2013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BA88733-6547-4EAD-A692-8E198EC52C46}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val="1874312397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032FC270-A41D-4253-8EDF-55E5B8520FA5}">
              <a:rPr lang="ru-RU" smtClean="0"/>
              <a:t>14.01.2013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BA88733-6547-4EAD-A692-8E198EC52C46}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val="1560958260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032FC270-A41D-4253-8EDF-55E5B8520FA5}">
              <a:rPr lang="ru-RU" smtClean="0"/>
              <a:t>14.01.2013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BA88733-6547-4EAD-A692-8E198EC52C46}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val="2398986976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032FC270-A41D-4253-8EDF-55E5B8520FA5}">
              <a:rPr lang="ru-RU" smtClean="0"/>
              <a:t>14.01.2013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BA88733-6547-4EAD-A692-8E198EC52C46}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val="2315188931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twoTxTwoObj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indent="0" marL="0">
              <a:buNone/>
              <a:defRPr sz="2400" b="1"/>
            </a:lvl1pPr>
            <a:lvl2pPr indent="0" marL="457200">
              <a:buNone/>
              <a:defRPr sz="2000" b="1"/>
            </a:lvl2pPr>
            <a:lvl3pPr indent="0" marL="914400">
              <a:buNone/>
              <a:defRPr sz="1800" b="1"/>
            </a:lvl3pPr>
            <a:lvl4pPr indent="0" marL="1371600">
              <a:buNone/>
              <a:defRPr sz="1600" b="1"/>
            </a:lvl4pPr>
            <a:lvl5pPr indent="0" marL="1828800">
              <a:buNone/>
              <a:defRPr sz="1600" b="1"/>
            </a:lvl5pPr>
            <a:lvl6pPr indent="0" marL="2286000">
              <a:buNone/>
              <a:defRPr sz="1600" b="1"/>
            </a:lvl6pPr>
            <a:lvl7pPr indent="0" marL="2743200">
              <a:buNone/>
              <a:defRPr sz="1600" b="1"/>
            </a:lvl7pPr>
            <a:lvl8pPr indent="0" marL="3200400">
              <a:buNone/>
              <a:defRPr sz="1600" b="1"/>
            </a:lvl8pPr>
            <a:lvl9pPr indent="0" marL="365760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indent="0" marL="0">
              <a:buNone/>
              <a:defRPr sz="2400" b="1"/>
            </a:lvl1pPr>
            <a:lvl2pPr indent="0" marL="457200">
              <a:buNone/>
              <a:defRPr sz="2000" b="1"/>
            </a:lvl2pPr>
            <a:lvl3pPr indent="0" marL="914400">
              <a:buNone/>
              <a:defRPr sz="1800" b="1"/>
            </a:lvl3pPr>
            <a:lvl4pPr indent="0" marL="1371600">
              <a:buNone/>
              <a:defRPr sz="1600" b="1"/>
            </a:lvl4pPr>
            <a:lvl5pPr indent="0" marL="1828800">
              <a:buNone/>
              <a:defRPr sz="1600" b="1"/>
            </a:lvl5pPr>
            <a:lvl6pPr indent="0" marL="2286000">
              <a:buNone/>
              <a:defRPr sz="1600" b="1"/>
            </a:lvl6pPr>
            <a:lvl7pPr indent="0" marL="2743200">
              <a:buNone/>
              <a:defRPr sz="1600" b="1"/>
            </a:lvl7pPr>
            <a:lvl8pPr indent="0" marL="3200400">
              <a:buNone/>
              <a:defRPr sz="1600" b="1"/>
            </a:lvl8pPr>
            <a:lvl9pPr indent="0" marL="365760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032FC270-A41D-4253-8EDF-55E5B8520FA5}">
              <a:rPr lang="ru-RU" smtClean="0"/>
              <a:t>14.01.2013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BA88733-6547-4EAD-A692-8E198EC52C46}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val="2617147858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032FC270-A41D-4253-8EDF-55E5B8520FA5}">
              <a:rPr lang="ru-RU" smtClean="0"/>
              <a:t>14.01.2013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BA88733-6547-4EAD-A692-8E198EC52C46}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val="1104547649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032FC270-A41D-4253-8EDF-55E5B8520FA5}">
              <a:rPr lang="ru-RU" smtClean="0"/>
              <a:t>14.01.2013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BA88733-6547-4EAD-A692-8E198EC52C46}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val="1333527270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obj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032FC270-A41D-4253-8EDF-55E5B8520FA5}">
              <a:rPr lang="ru-RU" smtClean="0"/>
              <a:t>14.01.2013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BA88733-6547-4EAD-A692-8E198EC52C46}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val="846758751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pic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032FC270-A41D-4253-8EDF-55E5B8520FA5}">
              <a:rPr lang="ru-RU" smtClean="0"/>
              <a:t>14.01.2013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BA88733-6547-4EAD-A692-8E198EC52C46}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val="2437663637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vert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idx="1" orient="vert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032FC270-A41D-4253-8EDF-55E5B8520FA5}">
              <a:rPr lang="ru-RU" smtClean="0"/>
              <a:t>14.01.2013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BA88733-6547-4EAD-A692-8E198EC52C46}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val="397527089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vertTitleAnd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idx="1" orient="vert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032FC270-A41D-4253-8EDF-55E5B8520FA5}">
              <a:rPr lang="ru-RU" smtClean="0"/>
              <a:t>14.01.2013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BA88733-6547-4EAD-A692-8E198EC52C46}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val="345430645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indent="0" algn="ctr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algn="ctr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algn="ctr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algn="ctr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algn="ctr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algn="ctr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algn="ctr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algn="ctr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algn="ctr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032FC270-A41D-4253-8EDF-55E5B8520FA5}">
              <a:rPr lang="ru-RU" smtClean="0"/>
              <a:t>14.01.2013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BA88733-6547-4EAD-A692-8E198EC52C46}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val="187431239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032FC270-A41D-4253-8EDF-55E5B8520FA5}">
              <a:rPr lang="ru-RU" smtClean="0"/>
              <a:t>14.01.2013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BA88733-6547-4EAD-A692-8E198EC52C46}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val="156095826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032FC270-A41D-4253-8EDF-55E5B8520FA5}">
              <a:rPr lang="ru-RU" smtClean="0"/>
              <a:t>14.01.2013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BA88733-6547-4EAD-A692-8E198EC52C46}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val="239898697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032FC270-A41D-4253-8EDF-55E5B8520FA5}">
              <a:rPr lang="ru-RU" smtClean="0"/>
              <a:t>14.01.2013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BA88733-6547-4EAD-A692-8E198EC52C46}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val="2315188931"/>
      </p:ext>
    </p:extLst>
  </p:cSld>
  <p:clrMapOvr>
    <a:masterClrMapping/>
  </p:clrMapOvr>
</p:sldLayout>
</file>

<file path=ppt/slideLayouts/slideLayoutmaster18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bg>
      <p:bgPr>
        <a:blipFill rotWithShape="0">
          <a:blip r:embed="rID1">
            <a:extLst/>
          </a:blip>
          <a:srcRect/>
          <a:stretch>
            <a:fillRect/>
          </a:stretch>
        </a:blipFill>
      </p:bgPr>
    </p:bg>
    <p:spTree>
      <p:nvGrpSpPr>
        <p:cNvPr id="2048" name=""/>
        <p:cNvGrpSpPr>
          <a:grpSpLocks/>
        </p:cNvGrpSpPr>
        <p:nvPr/>
      </p:nvGrpSpPr>
      <p:grpSpPr>
        <a:xfrm/>
      </p:grpSpPr>
      <p:sp>
        <p:nvSpPr>
          <p:cNvPr id="2050" name=""/>
          <p:cNvSpPr>
            <a:spLocks noGrp="1" noChangeAspect="0"/>
          </p:cNvSpPr>
          <p:nvPr>
            <p:ph type="title" sz="full" idx="4294967295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Образец заголовка</a:t>
            </a:r>
          </a:p>
        </p:txBody>
      </p:sp>
      <p:sp>
        <p:nvSpPr>
          <p:cNvPr id="2051" name=""/>
          <p:cNvSpPr>
            <a:spLocks noGrp="1" noChangeAspect="0"/>
          </p:cNvSpPr>
          <p:nvPr>
            <p:ph type="body" sz="full" idx="1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Образец текста</a:t>
            </a:r>
          </a:p>
          <a:p>
            <a:pPr lvl="1"/>
            <a:r>
              <a:rPr lang="en-US" altLang="en-US" dirty="0"/>
              <a:t>Второй уровень</a:t>
            </a:r>
          </a:p>
          <a:p>
            <a:pPr lvl="2"/>
            <a:r>
              <a:rPr lang="en-US" altLang="en-US" dirty="0"/>
              <a:t>Третий уровень</a:t>
            </a:r>
          </a:p>
          <a:p>
            <a:pPr lvl="3"/>
            <a:r>
              <a:rPr lang="en-US" altLang="en-US" dirty="0"/>
              <a:t>Четвертый уровень</a:t>
            </a:r>
          </a:p>
          <a:p>
            <a:pPr lvl="4"/>
            <a:r>
              <a:rPr lang="en-US" altLang="en-US" dirty="0"/>
              <a:t>Пятый уровень</a:t>
            </a:r>
          </a:p>
        </p:txBody>
      </p:sp>
      <p:sp>
        <p:nvSpPr>
          <p:cNvPr id="2052" name=""/>
          <p:cNvSpPr>
            <a:spLocks noGrp="1" noChangeAspect="0"/>
          </p:cNvSpPr>
          <p:nvPr>
            <p:ph type="dt" sz="quarter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="b" anchorCtr="false"/>
          <a:lstStyle/>
          <a:p>
            <a:pPr/>
            <a:endParaRPr lang="ru-RU" sz="1400" dirty="0"/>
          </a:p>
        </p:txBody>
      </p:sp>
      <p:sp>
        <p:nvSpPr>
          <p:cNvPr id="2053" name=""/>
          <p:cNvSpPr>
            <a:spLocks noGrp="1" noChangeAspect="0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="b" anchorCtr="false"/>
          <a:lstStyle/>
          <a:p>
            <a:pPr algn="ctr"/>
            <a:endParaRPr lang="ru-RU" sz="1400" dirty="0"/>
          </a:p>
        </p:txBody>
      </p:sp>
      <p:sp>
        <p:nvSpPr>
          <p:cNvPr id="2054" name=""/>
          <p:cNvSpPr>
            <a:spLocks noGrp="1" noChangeAspect="0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="b" anchorCtr="false"/>
          <a:lstStyle/>
          <a:p>
            <a:pPr algn="r"/>
            <a:fld type="slidenum" id="{12FF1C42-D199-3054-1018-587298610EC3}">
              <a:rPr lang="ru-RU" sz="1400" dirty="0"/>
              <a:t>23</a:t>
            </a:fld>
          </a:p>
        </p:txBody>
      </p:sp>
    </p:spTree>
  </p:cSld>
</p:sldLayout>
</file>

<file path=ppt/slideLayouts/slideLayoutmaster6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bg>
      <p:bgPr>
        <a:blipFill rotWithShape="0">
          <a:blip r:embed="rID1">
            <a:extLst/>
          </a:blip>
          <a:srcRect/>
          <a:stretch>
            <a:fillRect/>
          </a:stretch>
        </a:blipFill>
      </p:bgPr>
    </p:bg>
    <p:spTree>
      <p:nvGrpSpPr>
        <p:cNvPr id="1024" name=""/>
        <p:cNvGrpSpPr>
          <a:grpSpLocks/>
        </p:cNvGrpSpPr>
        <p:nvPr/>
      </p:nvGrpSpPr>
      <p:grpSpPr>
        <a:xfrm/>
      </p:grpSpPr>
      <p:sp>
        <p:nvSpPr>
          <p:cNvPr id="1026" name=""/>
          <p:cNvSpPr>
            <a:spLocks noGrp="1" noChangeAspect="0"/>
          </p:cNvSpPr>
          <p:nvPr>
            <p:ph type="title" sz="full" idx="4294967295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Образец заголовка</a:t>
            </a:r>
          </a:p>
        </p:txBody>
      </p:sp>
      <p:sp>
        <p:nvSpPr>
          <p:cNvPr id="1027" name=""/>
          <p:cNvSpPr>
            <a:spLocks noGrp="1" noChangeAspect="0"/>
          </p:cNvSpPr>
          <p:nvPr>
            <p:ph type="body" sz="full" idx="1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Образец текста</a:t>
            </a:r>
          </a:p>
          <a:p>
            <a:pPr lvl="1"/>
            <a:r>
              <a:rPr lang="en-US" altLang="en-US" dirty="0"/>
              <a:t>Второй уровень</a:t>
            </a:r>
          </a:p>
          <a:p>
            <a:pPr lvl="2"/>
            <a:r>
              <a:rPr lang="en-US" altLang="en-US" dirty="0"/>
              <a:t>Третий уровень</a:t>
            </a:r>
          </a:p>
          <a:p>
            <a:pPr lvl="3"/>
            <a:r>
              <a:rPr lang="en-US" altLang="en-US" dirty="0"/>
              <a:t>Четвертый уровень</a:t>
            </a:r>
          </a:p>
          <a:p>
            <a:pPr lvl="4"/>
            <a:r>
              <a:rPr lang="en-US" altLang="en-US" dirty="0"/>
              <a:t>Пятый уровень</a:t>
            </a:r>
          </a:p>
        </p:txBody>
      </p:sp>
      <p:sp>
        <p:nvSpPr>
          <p:cNvPr id="1028" name=""/>
          <p:cNvSpPr>
            <a:spLocks noGrp="1" noChangeAspect="0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="b" anchorCtr="false"/>
          <a:lstStyle/>
          <a:p>
            <a:pPr/>
            <a:endParaRPr lang="ru-RU" sz="1400" dirty="0"/>
          </a:p>
        </p:txBody>
      </p:sp>
      <p:sp>
        <p:nvSpPr>
          <p:cNvPr id="1029" name=""/>
          <p:cNvSpPr>
            <a:spLocks noGrp="1" noChangeAspect="0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="b" anchorCtr="false"/>
          <a:lstStyle/>
          <a:p>
            <a:pPr algn="ctr"/>
            <a:endParaRPr lang="ru-RU" sz="1400" dirty="0"/>
          </a:p>
        </p:txBody>
      </p:sp>
      <p:sp>
        <p:nvSpPr>
          <p:cNvPr id="1030" name=""/>
          <p:cNvSpPr>
            <a:spLocks noGrp="1" noChangeAspect="0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="b" anchorCtr="false"/>
          <a:lstStyle/>
          <a:p>
            <a:pPr algn="r"/>
            <a:fld type="slidenum" id="{12FF1C42-D199-2030-1006-587298610EC3}">
              <a:rPr lang="ru-RU" sz="1400" dirty="0"/>
              <a:t>0</a:t>
            </a:fld>
          </a:p>
        </p:txBody>
      </p:sp>
    </p:spTree>
  </p:cSld>
</p:sldLayout>
</file>

<file path=ppt/slideMasters/_rels/slideMaster18.xml.rels><?xml version="1.0" encoding="UTF-8" standalone="yes" ?><Relationships xmlns="http://schemas.openxmlformats.org/package/2006/relationships"><Relationship Id="rId1" Type="http://schemas.openxmlformats.org/officeDocument/2006/relationships/theme" Target="../theme/theme18.xml" /><Relationship Id="rID1" Type="http://schemas.openxmlformats.org/officeDocument/2006/relationships/image" Target="../media/picture1.jpeg" /><Relationship Id="rId3" Type="http://schemas.openxmlformats.org/officeDocument/2006/relationships/slideLayout" Target="../slideLayouts/slideLayout288.xml" /><Relationship Id="rId4" Type="http://schemas.openxmlformats.org/officeDocument/2006/relationships/slideLayout" Target="../slideLayouts/slideLayout289.xml" /><Relationship Id="rId5" Type="http://schemas.openxmlformats.org/officeDocument/2006/relationships/slideLayout" Target="../slideLayouts/slideLayout290.xml" /><Relationship Id="rId6" Type="http://schemas.openxmlformats.org/officeDocument/2006/relationships/slideLayout" Target="../slideLayouts/slideLayout291.xml" /><Relationship Id="rId7" Type="http://schemas.openxmlformats.org/officeDocument/2006/relationships/slideLayout" Target="../slideLayouts/slideLayout292.xml" /><Relationship Id="rId8" Type="http://schemas.openxmlformats.org/officeDocument/2006/relationships/slideLayout" Target="../slideLayouts/slideLayout293.xml" /><Relationship Id="rId9" Type="http://schemas.openxmlformats.org/officeDocument/2006/relationships/slideLayout" Target="../slideLayouts/slideLayout294.xml" /><Relationship Id="rId10" Type="http://schemas.openxmlformats.org/officeDocument/2006/relationships/slideLayout" Target="../slideLayouts/slideLayout295.xml" /><Relationship Id="rId11" Type="http://schemas.openxmlformats.org/officeDocument/2006/relationships/slideLayout" Target="../slideLayouts/slideLayout296.xml" /><Relationship Id="rId12" Type="http://schemas.openxmlformats.org/officeDocument/2006/relationships/slideLayout" Target="../slideLayouts/slideLayout297.xml" /><Relationship Id="rId13" Type="http://schemas.openxmlformats.org/officeDocument/2006/relationships/slideLayout" Target="../slideLayouts/slideLayout298.xml" /><Relationship Id="rId14" Type="http://schemas.openxmlformats.org/officeDocument/2006/relationships/slideLayout" Target="../slideLayouts/slideLayoutmaster18.xml" /></Relationships>
</file>

<file path=ppt/slideMasters/_rels/slideMaster6.xml.rels><?xml version="1.0" encoding="UTF-8" standalone="yes" ?><Relationships xmlns="http://schemas.openxmlformats.org/package/2006/relationships"><Relationship Id="rId1" Type="http://schemas.openxmlformats.org/officeDocument/2006/relationships/theme" Target="../theme/theme6.xml" /><Relationship Id="rID1" Type="http://schemas.openxmlformats.org/officeDocument/2006/relationships/image" Target="../media/picture1.jpeg" /><Relationship Id="rId3" Type="http://schemas.openxmlformats.org/officeDocument/2006/relationships/slideLayout" Target="../slideLayouts/slideLayout96.xml" /><Relationship Id="rId4" Type="http://schemas.openxmlformats.org/officeDocument/2006/relationships/slideLayout" Target="../slideLayouts/slideLayout97.xml" /><Relationship Id="rId5" Type="http://schemas.openxmlformats.org/officeDocument/2006/relationships/slideLayout" Target="../slideLayouts/slideLayout98.xml" /><Relationship Id="rId6" Type="http://schemas.openxmlformats.org/officeDocument/2006/relationships/slideLayout" Target="../slideLayouts/slideLayout99.xml" /><Relationship Id="rId7" Type="http://schemas.openxmlformats.org/officeDocument/2006/relationships/slideLayout" Target="../slideLayouts/slideLayout100.xml" /><Relationship Id="rId8" Type="http://schemas.openxmlformats.org/officeDocument/2006/relationships/slideLayout" Target="../slideLayouts/slideLayout101.xml" /><Relationship Id="rId9" Type="http://schemas.openxmlformats.org/officeDocument/2006/relationships/slideLayout" Target="../slideLayouts/slideLayout102.xml" /><Relationship Id="rId10" Type="http://schemas.openxmlformats.org/officeDocument/2006/relationships/slideLayout" Target="../slideLayouts/slideLayout103.xml" /><Relationship Id="rId11" Type="http://schemas.openxmlformats.org/officeDocument/2006/relationships/slideLayout" Target="../slideLayouts/slideLayout104.xml" /><Relationship Id="rId12" Type="http://schemas.openxmlformats.org/officeDocument/2006/relationships/slideLayout" Target="../slideLayouts/slideLayout105.xml" /><Relationship Id="rId13" Type="http://schemas.openxmlformats.org/officeDocument/2006/relationships/slideLayout" Target="../slideLayouts/slideLayout106.xml" /><Relationship Id="rId14" Type="http://schemas.openxmlformats.org/officeDocument/2006/relationships/slideLayout" Target="../slideLayouts/slideLayoutmaster6.xml" /></Relationships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bg>
      <p:bgPr>
        <a:blipFill rotWithShape="0">
          <a:blip r:embed="rID1">
            <a:extLst/>
          </a:blip>
          <a:srcRect/>
          <a:stretch>
            <a:fillRect/>
          </a:stretch>
        </a:blipFill>
      </p:bgPr>
    </p:bg>
    <p:spTree>
      <p:nvGrpSpPr>
        <p:cNvPr id="2048" name=""/>
        <p:cNvGrpSpPr>
          <a:grpSpLocks/>
        </p:cNvGrpSpPr>
        <p:nvPr/>
      </p:nvGrpSpPr>
      <p:grpSpPr>
        <a:xfrm/>
      </p:grpSpPr>
      <p:sp>
        <p:nvSpPr>
          <p:cNvPr id="2050" name=""/>
          <p:cNvSpPr>
            <a:spLocks noGrp="1" noChangeAspect="0"/>
          </p:cNvSpPr>
          <p:nvPr>
            <p:ph type="title" sz="full" idx="4294967295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Образец заголовка</a:t>
            </a:r>
          </a:p>
        </p:txBody>
      </p:sp>
      <p:sp>
        <p:nvSpPr>
          <p:cNvPr id="2051" name=""/>
          <p:cNvSpPr>
            <a:spLocks noGrp="1" noChangeAspect="0"/>
          </p:cNvSpPr>
          <p:nvPr>
            <p:ph type="body" sz="full" idx="1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Образец текста</a:t>
            </a:r>
          </a:p>
          <a:p>
            <a:pPr lvl="1"/>
            <a:r>
              <a:rPr lang="en-US" altLang="en-US" dirty="0"/>
              <a:t>Второй уровень</a:t>
            </a:r>
          </a:p>
          <a:p>
            <a:pPr lvl="2"/>
            <a:r>
              <a:rPr lang="en-US" altLang="en-US" dirty="0"/>
              <a:t>Третий уровень</a:t>
            </a:r>
          </a:p>
          <a:p>
            <a:pPr lvl="3"/>
            <a:r>
              <a:rPr lang="en-US" altLang="en-US" dirty="0"/>
              <a:t>Четвертый уровень</a:t>
            </a:r>
          </a:p>
          <a:p>
            <a:pPr lvl="4"/>
            <a:r>
              <a:rPr lang="en-US" altLang="en-US" dirty="0"/>
              <a:t>Пятый уровень</a:t>
            </a:r>
          </a:p>
        </p:txBody>
      </p:sp>
      <p:sp>
        <p:nvSpPr>
          <p:cNvPr id="2052" name=""/>
          <p:cNvSpPr>
            <a:spLocks noGrp="1" noChangeAspect="0"/>
          </p:cNvSpPr>
          <p:nvPr>
            <p:ph type="dt" sz="quarter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="b" anchorCtr="false"/>
          <a:lstStyle/>
          <a:p>
            <a:pPr/>
            <a:endParaRPr lang="ru-RU" sz="1400" dirty="0"/>
          </a:p>
        </p:txBody>
      </p:sp>
      <p:sp>
        <p:nvSpPr>
          <p:cNvPr id="2053" name=""/>
          <p:cNvSpPr>
            <a:spLocks noGrp="1" noChangeAspect="0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="b" anchorCtr="false"/>
          <a:lstStyle/>
          <a:p>
            <a:pPr algn="ctr"/>
            <a:endParaRPr lang="ru-RU" sz="1400" dirty="0"/>
          </a:p>
        </p:txBody>
      </p:sp>
      <p:sp>
        <p:nvSpPr>
          <p:cNvPr id="2054" name=""/>
          <p:cNvSpPr>
            <a:spLocks noGrp="1" noChangeAspect="0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="b" anchorCtr="false"/>
          <a:lstStyle/>
          <a:p>
            <a:pPr algn="r"/>
            <a:fld type="slidenum" id="{12FF1C42-D199-3054-1018-587298610EC3}">
              <a:rPr lang="ru-RU" sz="1400" dirty="0"/>
              <a:t>23</a:t>
            </a:fld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9112" r:id="rId3"/>
    <p:sldLayoutId id="2147489113" r:id="rId4"/>
    <p:sldLayoutId id="2147489114" r:id="rId5"/>
    <p:sldLayoutId id="2147489115" r:id="rId6"/>
    <p:sldLayoutId id="2147489116" r:id="rId7"/>
    <p:sldLayoutId id="2147489117" r:id="rId8"/>
    <p:sldLayoutId id="2147489118" r:id="rId9"/>
    <p:sldLayoutId id="2147489119" r:id="rId10"/>
    <p:sldLayoutId id="2147489120" r:id="rId11"/>
    <p:sldLayoutId id="2147489121" r:id="rId12"/>
    <p:sldLayoutId id="2147489122" r:id="rId13"/>
    <p:sldLayoutId id="2147489123" r:id="rId14"/>
  </p:sldLayoutIdLst>
  <p:txStyles>
    <p:titleStyle>
      <a:lvl1pPr indent="0" algn="ctr" fontAlgn="base" marL="0" eaLnBrk="0" hangingPunct="false" rtl="false">
        <a:lnSpc>
          <a:spcPct val="100000"/>
        </a:lnSpc>
        <a:spcBef>
          <a:spcPct val="0"/>
        </a:spcBef>
        <a:spcAft>
          <a:spcPct val="0"/>
        </a:spcAft>
        <a:buNone/>
        <a:defRPr sz="4400">
          <a:solidFill>
            <a:srgbClr val="e5ffff"/>
          </a:solidFill>
          <a:latin charset="0" typeface="Tahoma"/>
          <a:ea charset="0" typeface="Arial"/>
        </a:defRPr>
      </a:lvl1pPr>
    </p:titleStyle>
    <p:bodyStyle>
      <a:lvl1pPr indent="-342900" algn="l" fontAlgn="base" marL="342900" eaLnBrk="0" hangingPunct="false" rtl="false">
        <a:lnSpc>
          <a:spcPct val="100000"/>
        </a:lnSpc>
        <a:spcBef>
          <a:spcPct val="20000"/>
        </a:spcBef>
        <a:spcAft>
          <a:spcPct val="0"/>
        </a:spcAft>
        <a:buClr>
          <a:srgbClr val="00ccff"/>
        </a:buClr>
        <a:buSzPct val="65000"/>
        <a:buFont charset="2" typeface="Wingdings"/>
        <a:buChar char="n"/>
        <a:defRPr sz="3200">
          <a:solidFill>
            <a:srgbClr val="ffffff"/>
          </a:solidFill>
          <a:latin charset="0" typeface="Tahoma"/>
          <a:ea charset="0" typeface="Arial"/>
        </a:defRPr>
      </a:lvl1pPr>
      <a:lvl2pPr indent="-285750" algn="l" fontAlgn="base" marL="742950" eaLnBrk="0" hangingPunct="false" rtl="false">
        <a:lnSpc>
          <a:spcPct val="100000"/>
        </a:lnSpc>
        <a:spcBef>
          <a:spcPct val="20000"/>
        </a:spcBef>
        <a:spcAft>
          <a:spcPct val="0"/>
        </a:spcAft>
        <a:buClr>
          <a:srgbClr val="ffcc00"/>
        </a:buClr>
        <a:buSzPct val="65000"/>
        <a:buFont charset="2" typeface="Wingdings"/>
        <a:buChar char="n"/>
        <a:defRPr sz="2800">
          <a:solidFill>
            <a:srgbClr val="ffffff"/>
          </a:solidFill>
          <a:latin charset="0" typeface="Tahoma"/>
          <a:ea charset="0" typeface="Arial"/>
        </a:defRPr>
      </a:lvl2pPr>
      <a:lvl3pPr indent="-228600" algn="l" fontAlgn="base" marL="1143000" eaLnBrk="0" hangingPunct="false" rtl="false">
        <a:lnSpc>
          <a:spcPct val="100000"/>
        </a:lnSpc>
        <a:spcBef>
          <a:spcPct val="20000"/>
        </a:spcBef>
        <a:spcAft>
          <a:spcPct val="0"/>
        </a:spcAft>
        <a:buClr>
          <a:srgbClr val="00ccff"/>
        </a:buClr>
        <a:buSzPct val="65000"/>
        <a:buFont charset="2" typeface="Wingdings"/>
        <a:buChar char="n"/>
        <a:defRPr sz="2400">
          <a:solidFill>
            <a:srgbClr val="ffffff"/>
          </a:solidFill>
          <a:latin charset="0" typeface="Tahoma"/>
          <a:ea charset="0" typeface="Arial"/>
        </a:defRPr>
      </a:lvl3pPr>
      <a:lvl4pPr indent="-228600" algn="l" fontAlgn="base" marL="1600200" eaLnBrk="0" hangingPunct="false" rtl="false">
        <a:lnSpc>
          <a:spcPct val="100000"/>
        </a:lnSpc>
        <a:spcBef>
          <a:spcPct val="20000"/>
        </a:spcBef>
        <a:spcAft>
          <a:spcPct val="0"/>
        </a:spcAft>
        <a:buClr>
          <a:srgbClr val="ffcc00"/>
        </a:buClr>
        <a:buSzPct val="65000"/>
        <a:buFont charset="2" typeface="Wingdings"/>
        <a:buChar char="n"/>
        <a:defRPr sz="2000">
          <a:solidFill>
            <a:srgbClr val="ffffff"/>
          </a:solidFill>
          <a:latin charset="0" typeface="Tahoma"/>
          <a:ea charset="0" typeface="Arial"/>
        </a:defRPr>
      </a:lvl4pPr>
      <a:lvl5pPr indent="-228600" algn="l" fontAlgn="base" marL="2057400" eaLnBrk="0" hangingPunct="false" rtl="false">
        <a:lnSpc>
          <a:spcPct val="100000"/>
        </a:lnSpc>
        <a:spcBef>
          <a:spcPct val="20000"/>
        </a:spcBef>
        <a:spcAft>
          <a:spcPct val="0"/>
        </a:spcAft>
        <a:buClr>
          <a:srgbClr val="00ccff"/>
        </a:buClr>
        <a:buSzPct val="65000"/>
        <a:buFont charset="2" typeface="Wingdings"/>
        <a:buChar char="n"/>
        <a:defRPr sz="2000">
          <a:solidFill>
            <a:srgbClr val="ffffff"/>
          </a:solidFill>
          <a:latin charset="0" typeface="Tahoma"/>
          <a:ea charset="0" typeface="Arial"/>
        </a:defRPr>
      </a:lvl5pPr>
    </p:bodyStyle>
    <p:otherStyle>
      <a:lvl1pPr indent="0" algn="l" fontAlgn="base" marL="0" eaLnBrk="1" hangingPunct="true" rtl="false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ffffff"/>
          </a:solidFill>
          <a:latin charset="0" typeface="Tahoma"/>
          <a:ea charset="0" typeface="Arial"/>
        </a:defRPr>
      </a:lvl1pPr>
      <a:lvl2pPr indent="0" algn="l" fontAlgn="base" marL="457200" eaLnBrk="1" hangingPunct="true" rtl="false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ffffff"/>
          </a:solidFill>
          <a:latin charset="0" typeface="Tahoma"/>
          <a:ea charset="0" typeface="Arial"/>
        </a:defRPr>
      </a:lvl2pPr>
      <a:lvl3pPr indent="0" algn="l" fontAlgn="base" marL="914400" eaLnBrk="1" hangingPunct="true" rtl="false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ffffff"/>
          </a:solidFill>
          <a:latin charset="0" typeface="Tahoma"/>
          <a:ea charset="0" typeface="Arial"/>
        </a:defRPr>
      </a:lvl3pPr>
      <a:lvl4pPr indent="0" algn="l" fontAlgn="base" marL="1371600" eaLnBrk="1" hangingPunct="true" rtl="false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ffffff"/>
          </a:solidFill>
          <a:latin charset="0" typeface="Tahoma"/>
          <a:ea charset="0" typeface="Arial"/>
        </a:defRPr>
      </a:lvl4pPr>
      <a:lvl5pPr indent="0" algn="l" fontAlgn="base" marL="1828800" eaLnBrk="1" hangingPunct="true" rtl="false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ffffff"/>
          </a:solidFill>
          <a:latin charset="0" typeface="Tahoma"/>
          <a:ea charset="0" typeface="Arial"/>
        </a:defRPr>
      </a:lvl5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bg>
      <p:bgPr>
        <a:blipFill rotWithShape="0">
          <a:blip r:embed="rID1">
            <a:extLst/>
          </a:blip>
          <a:srcRect/>
          <a:stretch>
            <a:fillRect/>
          </a:stretch>
        </a:blipFill>
      </p:bgPr>
    </p:bg>
    <p:spTree>
      <p:nvGrpSpPr>
        <p:cNvPr id="1024" name=""/>
        <p:cNvGrpSpPr>
          <a:grpSpLocks/>
        </p:cNvGrpSpPr>
        <p:nvPr/>
      </p:nvGrpSpPr>
      <p:grpSpPr>
        <a:xfrm/>
      </p:grpSpPr>
      <p:sp>
        <p:nvSpPr>
          <p:cNvPr id="1026" name=""/>
          <p:cNvSpPr>
            <a:spLocks noGrp="1" noChangeAspect="0"/>
          </p:cNvSpPr>
          <p:nvPr>
            <p:ph type="title" sz="full" idx="4294967295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Образец заголовка</a:t>
            </a:r>
          </a:p>
        </p:txBody>
      </p:sp>
      <p:sp>
        <p:nvSpPr>
          <p:cNvPr id="1027" name=""/>
          <p:cNvSpPr>
            <a:spLocks noGrp="1" noChangeAspect="0"/>
          </p:cNvSpPr>
          <p:nvPr>
            <p:ph type="body" sz="full" idx="1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Образец текста</a:t>
            </a:r>
          </a:p>
          <a:p>
            <a:pPr lvl="1"/>
            <a:r>
              <a:rPr lang="en-US" altLang="en-US" dirty="0"/>
              <a:t>Второй уровень</a:t>
            </a:r>
          </a:p>
          <a:p>
            <a:pPr lvl="2"/>
            <a:r>
              <a:rPr lang="en-US" altLang="en-US" dirty="0"/>
              <a:t>Третий уровень</a:t>
            </a:r>
          </a:p>
          <a:p>
            <a:pPr lvl="3"/>
            <a:r>
              <a:rPr lang="en-US" altLang="en-US" dirty="0"/>
              <a:t>Четвертый уровень</a:t>
            </a:r>
          </a:p>
          <a:p>
            <a:pPr lvl="4"/>
            <a:r>
              <a:rPr lang="en-US" altLang="en-US" dirty="0"/>
              <a:t>Пятый уровень</a:t>
            </a:r>
          </a:p>
        </p:txBody>
      </p:sp>
      <p:sp>
        <p:nvSpPr>
          <p:cNvPr id="1028" name=""/>
          <p:cNvSpPr>
            <a:spLocks noGrp="1" noChangeAspect="0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="b" anchorCtr="false"/>
          <a:lstStyle/>
          <a:p>
            <a:pPr/>
            <a:endParaRPr lang="ru-RU" sz="1400" dirty="0"/>
          </a:p>
        </p:txBody>
      </p:sp>
      <p:sp>
        <p:nvSpPr>
          <p:cNvPr id="1029" name=""/>
          <p:cNvSpPr>
            <a:spLocks noGrp="1" noChangeAspect="0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="b" anchorCtr="false"/>
          <a:lstStyle/>
          <a:p>
            <a:pPr algn="ctr"/>
            <a:endParaRPr lang="ru-RU" sz="1400" dirty="0"/>
          </a:p>
        </p:txBody>
      </p:sp>
      <p:sp>
        <p:nvSpPr>
          <p:cNvPr id="1030" name=""/>
          <p:cNvSpPr>
            <a:spLocks noGrp="1" noChangeAspect="0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="b" anchorCtr="false"/>
          <a:lstStyle/>
          <a:p>
            <a:pPr algn="r"/>
            <a:fld type="slidenum" id="{12FF1C42-D199-2030-1006-587298610EC3}">
              <a:rPr lang="ru-RU" sz="1400" dirty="0"/>
              <a:t>0</a:t>
            </a:fld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9100" r:id="rId3"/>
    <p:sldLayoutId id="2147489101" r:id="rId4"/>
    <p:sldLayoutId id="2147489102" r:id="rId5"/>
    <p:sldLayoutId id="2147489103" r:id="rId6"/>
    <p:sldLayoutId id="2147489104" r:id="rId7"/>
    <p:sldLayoutId id="2147489105" r:id="rId8"/>
    <p:sldLayoutId id="2147489106" r:id="rId9"/>
    <p:sldLayoutId id="2147489107" r:id="rId10"/>
    <p:sldLayoutId id="2147489108" r:id="rId11"/>
    <p:sldLayoutId id="2147489109" r:id="rId12"/>
    <p:sldLayoutId id="2147489110" r:id="rId13"/>
    <p:sldLayoutId id="2147489111" r:id="rId14"/>
  </p:sldLayoutIdLst>
  <p:txStyles>
    <p:titleStyle>
      <a:lvl1pPr indent="0" algn="ctr" fontAlgn="base" marL="0" eaLnBrk="0" hangingPunct="false" rtl="false">
        <a:lnSpc>
          <a:spcPct val="100000"/>
        </a:lnSpc>
        <a:spcBef>
          <a:spcPct val="0"/>
        </a:spcBef>
        <a:spcAft>
          <a:spcPct val="0"/>
        </a:spcAft>
        <a:buNone/>
        <a:defRPr sz="4400">
          <a:solidFill>
            <a:srgbClr val="e5ffff"/>
          </a:solidFill>
          <a:latin charset="0" typeface="Tahoma"/>
          <a:ea charset="0" typeface="Arial"/>
        </a:defRPr>
      </a:lvl1pPr>
    </p:titleStyle>
    <p:bodyStyle>
      <a:lvl1pPr indent="-342900" algn="l" fontAlgn="base" marL="342900" eaLnBrk="0" hangingPunct="false" rtl="false">
        <a:lnSpc>
          <a:spcPct val="100000"/>
        </a:lnSpc>
        <a:spcBef>
          <a:spcPct val="20000"/>
        </a:spcBef>
        <a:spcAft>
          <a:spcPct val="0"/>
        </a:spcAft>
        <a:buClr>
          <a:srgbClr val="00ccff"/>
        </a:buClr>
        <a:buSzPct val="65000"/>
        <a:buFont charset="2" typeface="Wingdings"/>
        <a:buChar char="n"/>
        <a:defRPr sz="3200">
          <a:solidFill>
            <a:srgbClr val="ffffff"/>
          </a:solidFill>
          <a:latin charset="0" typeface="Tahoma"/>
          <a:ea charset="0" typeface="Arial"/>
        </a:defRPr>
      </a:lvl1pPr>
      <a:lvl2pPr indent="-285750" algn="l" fontAlgn="base" marL="742950" eaLnBrk="0" hangingPunct="false" rtl="false">
        <a:lnSpc>
          <a:spcPct val="100000"/>
        </a:lnSpc>
        <a:spcBef>
          <a:spcPct val="20000"/>
        </a:spcBef>
        <a:spcAft>
          <a:spcPct val="0"/>
        </a:spcAft>
        <a:buClr>
          <a:srgbClr val="ffcc00"/>
        </a:buClr>
        <a:buSzPct val="65000"/>
        <a:buFont charset="2" typeface="Wingdings"/>
        <a:buChar char="n"/>
        <a:defRPr sz="2800">
          <a:solidFill>
            <a:srgbClr val="ffffff"/>
          </a:solidFill>
          <a:latin charset="0" typeface="Tahoma"/>
          <a:ea charset="0" typeface="Arial"/>
        </a:defRPr>
      </a:lvl2pPr>
      <a:lvl3pPr indent="-228600" algn="l" fontAlgn="base" marL="1143000" eaLnBrk="0" hangingPunct="false" rtl="false">
        <a:lnSpc>
          <a:spcPct val="100000"/>
        </a:lnSpc>
        <a:spcBef>
          <a:spcPct val="20000"/>
        </a:spcBef>
        <a:spcAft>
          <a:spcPct val="0"/>
        </a:spcAft>
        <a:buClr>
          <a:srgbClr val="00ccff"/>
        </a:buClr>
        <a:buSzPct val="65000"/>
        <a:buFont charset="2" typeface="Wingdings"/>
        <a:buChar char="n"/>
        <a:defRPr sz="2400">
          <a:solidFill>
            <a:srgbClr val="ffffff"/>
          </a:solidFill>
          <a:latin charset="0" typeface="Tahoma"/>
          <a:ea charset="0" typeface="Arial"/>
        </a:defRPr>
      </a:lvl3pPr>
      <a:lvl4pPr indent="-228600" algn="l" fontAlgn="base" marL="1600200" eaLnBrk="0" hangingPunct="false" rtl="false">
        <a:lnSpc>
          <a:spcPct val="100000"/>
        </a:lnSpc>
        <a:spcBef>
          <a:spcPct val="20000"/>
        </a:spcBef>
        <a:spcAft>
          <a:spcPct val="0"/>
        </a:spcAft>
        <a:buClr>
          <a:srgbClr val="ffcc00"/>
        </a:buClr>
        <a:buSzPct val="65000"/>
        <a:buFont charset="2" typeface="Wingdings"/>
        <a:buChar char="n"/>
        <a:defRPr sz="2000">
          <a:solidFill>
            <a:srgbClr val="ffffff"/>
          </a:solidFill>
          <a:latin charset="0" typeface="Tahoma"/>
          <a:ea charset="0" typeface="Arial"/>
        </a:defRPr>
      </a:lvl4pPr>
      <a:lvl5pPr indent="-228600" algn="l" fontAlgn="base" marL="2057400" eaLnBrk="0" hangingPunct="false" rtl="false">
        <a:lnSpc>
          <a:spcPct val="100000"/>
        </a:lnSpc>
        <a:spcBef>
          <a:spcPct val="20000"/>
        </a:spcBef>
        <a:spcAft>
          <a:spcPct val="0"/>
        </a:spcAft>
        <a:buClr>
          <a:srgbClr val="00ccff"/>
        </a:buClr>
        <a:buSzPct val="65000"/>
        <a:buFont charset="2" typeface="Wingdings"/>
        <a:buChar char="n"/>
        <a:defRPr sz="2000">
          <a:solidFill>
            <a:srgbClr val="ffffff"/>
          </a:solidFill>
          <a:latin charset="0" typeface="Tahoma"/>
          <a:ea charset="0" typeface="Arial"/>
        </a:defRPr>
      </a:lvl5pPr>
    </p:bodyStyle>
    <p:otherStyle>
      <a:lvl1pPr indent="0" algn="l" fontAlgn="base" marL="0" eaLnBrk="1" hangingPunct="true" rtl="false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ffffff"/>
          </a:solidFill>
          <a:latin charset="0" typeface="Tahoma"/>
          <a:ea charset="0" typeface="Arial"/>
        </a:defRPr>
      </a:lvl1pPr>
      <a:lvl2pPr indent="0" algn="l" fontAlgn="base" marL="457200" eaLnBrk="1" hangingPunct="true" rtl="false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ffffff"/>
          </a:solidFill>
          <a:latin charset="0" typeface="Tahoma"/>
          <a:ea charset="0" typeface="Arial"/>
        </a:defRPr>
      </a:lvl2pPr>
      <a:lvl3pPr indent="0" algn="l" fontAlgn="base" marL="914400" eaLnBrk="1" hangingPunct="true" rtl="false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ffffff"/>
          </a:solidFill>
          <a:latin charset="0" typeface="Tahoma"/>
          <a:ea charset="0" typeface="Arial"/>
        </a:defRPr>
      </a:lvl3pPr>
      <a:lvl4pPr indent="0" algn="l" fontAlgn="base" marL="1371600" eaLnBrk="1" hangingPunct="true" rtl="false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ffffff"/>
          </a:solidFill>
          <a:latin charset="0" typeface="Tahoma"/>
          <a:ea charset="0" typeface="Arial"/>
        </a:defRPr>
      </a:lvl4pPr>
      <a:lvl5pPr indent="0" algn="l" fontAlgn="base" marL="1828800" eaLnBrk="1" hangingPunct="true" rtl="false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ffffff"/>
          </a:solidFill>
          <a:latin charset="0" typeface="Tahoma"/>
          <a:ea charset="0" typeface="Arial"/>
        </a:defRPr>
      </a:lvl5pPr>
    </p:otherStyle>
  </p:txStyles>
</p:sldMaster>
</file>

<file path=ppt/slides/_rels/slide0.xml.rels><?xml version="1.0" encoding="UTF-8" standalone="yes" ?><Relationships xmlns="http://schemas.openxmlformats.org/package/2006/relationships"><Relationship Id="rId6" Type="http://schemas.openxmlformats.org/officeDocument/2006/relationships/slideLayout" Target="../slideLayouts/slideLayoutmaster6.xml" /><Relationship Id="rID2" Type="http://schemas.openxmlformats.org/officeDocument/2006/relationships/image" Target="../media/picture2.jpeg" /><Relationship Id="rID3" Type="http://schemas.openxmlformats.org/officeDocument/2006/relationships/image" Target="../media/picture3.png" /></Relationships>
</file>

<file path=ppt/slides/_rels/slide1.xml.rels><?xml version="1.0" encoding="UTF-8" standalone="yes" ?><Relationships xmlns="http://schemas.openxmlformats.org/package/2006/relationships"><Relationship Id="rId6" Type="http://schemas.openxmlformats.org/officeDocument/2006/relationships/slideLayout" Target="../slideLayouts/slideLayoutmaster6.xml" /></Relationships>
</file>

<file path=ppt/slides/_rels/slide10.xml.rels><?xml version="1.0" encoding="UTF-8" standalone="yes" ?><Relationships xmlns="http://schemas.openxmlformats.org/package/2006/relationships"><Relationship Id="rId6" Type="http://schemas.openxmlformats.org/officeDocument/2006/relationships/slideLayout" Target="../slideLayouts/slideLayoutmaster6.xml" /><Relationship Id="rID7" Type="http://schemas.openxmlformats.org/officeDocument/2006/relationships/image" Target="../media/picture7.jpeg" /></Relationships>
</file>

<file path=ppt/slides/_rels/slide11.xml.rels><?xml version="1.0" encoding="UTF-8" standalone="yes" ?><Relationships xmlns="http://schemas.openxmlformats.org/package/2006/relationships"><Relationship Id="rId6" Type="http://schemas.openxmlformats.org/officeDocument/2006/relationships/slideLayout" Target="../slideLayouts/slideLayoutmaster6.xml" /><Relationship Id="rID8" Type="http://schemas.openxmlformats.org/officeDocument/2006/relationships/image" Target="../media/picture8.jpeg" /></Relationships>
</file>

<file path=ppt/slides/_rels/slide12.xml.rels><?xml version="1.0" encoding="UTF-8" standalone="yes" ?><Relationships xmlns="http://schemas.openxmlformats.org/package/2006/relationships"><Relationship Id="rId6" Type="http://schemas.openxmlformats.org/officeDocument/2006/relationships/slideLayout" Target="../slideLayouts/slideLayoutmaster6.xml" /><Relationship Id="rID9" Type="http://schemas.openxmlformats.org/officeDocument/2006/relationships/image" Target="../media/picture9.jpeg" /></Relationships>
</file>

<file path=ppt/slides/_rels/slide13.xml.rels><?xml version="1.0" encoding="UTF-8" standalone="yes" ?><Relationships xmlns="http://schemas.openxmlformats.org/package/2006/relationships"><Relationship Id="rId6" Type="http://schemas.openxmlformats.org/officeDocument/2006/relationships/slideLayout" Target="../slideLayouts/slideLayoutmaster6.xml" /><Relationship Id="rID10" Type="http://schemas.openxmlformats.org/officeDocument/2006/relationships/image" Target="../media/picture10.jpeg" /></Relationships>
</file>

<file path=ppt/slides/_rels/slide14.xml.rels><?xml version="1.0" encoding="UTF-8" standalone="yes" ?><Relationships xmlns="http://schemas.openxmlformats.org/package/2006/relationships"><Relationship Id="rId6" Type="http://schemas.openxmlformats.org/officeDocument/2006/relationships/slideLayout" Target="../slideLayouts/slideLayoutmaster6.xml" /><Relationship Id="rID11" Type="http://schemas.openxmlformats.org/officeDocument/2006/relationships/image" Target="../media/picture11.jpeg" /></Relationships>
</file>

<file path=ppt/slides/_rels/slide15.xml.rels><?xml version="1.0" encoding="UTF-8" standalone="yes" ?><Relationships xmlns="http://schemas.openxmlformats.org/package/2006/relationships"><Relationship Id="rId6" Type="http://schemas.openxmlformats.org/officeDocument/2006/relationships/slideLayout" Target="../slideLayouts/slideLayoutmaster6.xml" /><Relationship Id="rID12" Type="http://schemas.openxmlformats.org/officeDocument/2006/relationships/image" Target="../media/picture12.jpeg" /></Relationships>
</file>

<file path=ppt/slides/_rels/slide16.xml.rels><?xml version="1.0" encoding="UTF-8" standalone="yes" ?><Relationships xmlns="http://schemas.openxmlformats.org/package/2006/relationships"><Relationship Id="rId6" Type="http://schemas.openxmlformats.org/officeDocument/2006/relationships/slideLayout" Target="../slideLayouts/slideLayoutmaster6.xml" /><Relationship Id="rID13" Type="http://schemas.openxmlformats.org/officeDocument/2006/relationships/image" Target="../media/picture13.jpeg" /></Relationships>
</file>

<file path=ppt/slides/_rels/slide17.xml.rels><?xml version="1.0" encoding="UTF-8" standalone="yes" ?><Relationships xmlns="http://schemas.openxmlformats.org/package/2006/relationships"><Relationship Id="rId6" Type="http://schemas.openxmlformats.org/officeDocument/2006/relationships/slideLayout" Target="../slideLayouts/slideLayoutmaster6.xml" /><Relationship Id="rID14" Type="http://schemas.openxmlformats.org/officeDocument/2006/relationships/image" Target="../media/picture14.jpeg" /></Relationships>
</file>

<file path=ppt/slides/_rels/slide18.xml.rels><?xml version="1.0" encoding="UTF-8" standalone="yes" ?><Relationships xmlns="http://schemas.openxmlformats.org/package/2006/relationships"><Relationship Id="rId6" Type="http://schemas.openxmlformats.org/officeDocument/2006/relationships/slideLayout" Target="../slideLayouts/slideLayoutmaster6.xml" /><Relationship Id="rID15" Type="http://schemas.openxmlformats.org/officeDocument/2006/relationships/image" Target="../media/picture15.jpeg" /><Relationship Id="rID16" Type="http://schemas.openxmlformats.org/officeDocument/2006/relationships/image" Target="../media/picture16.png" /><Relationship Id="rID17" Type="http://schemas.openxmlformats.org/officeDocument/2006/relationships/image" Target="../media/picture17.jpeg" /><Relationship Id="rID18" Type="http://schemas.openxmlformats.org/officeDocument/2006/relationships/image" Target="../media/picture18.jpeg" /><Relationship Id="rID19" Type="http://schemas.openxmlformats.org/officeDocument/2006/relationships/image" Target="../media/picture19.jpeg" /><Relationship Id="rID20" Type="http://schemas.openxmlformats.org/officeDocument/2006/relationships/image" Target="../media/picture20.png" /></Relationships>
</file>

<file path=ppt/slides/_rels/slide19.xml.rels><?xml version="1.0" encoding="UTF-8" standalone="yes" ?><Relationships xmlns="http://schemas.openxmlformats.org/package/2006/relationships"><Relationship Id="rId6" Type="http://schemas.openxmlformats.org/officeDocument/2006/relationships/slideLayout" Target="../slideLayouts/slideLayoutmaster6.xml" /><Relationship Id="rID21" Type="http://schemas.openxmlformats.org/officeDocument/2006/relationships/image" Target="../media/picture21.png" /><Relationship Id="rID22" Type="http://schemas.openxmlformats.org/officeDocument/2006/relationships/image" Target="../media/picture22.jpeg" /><Relationship Id="rID23" Type="http://schemas.openxmlformats.org/officeDocument/2006/relationships/image" Target="../media/picture23.jpeg" /><Relationship Id="rID24" Type="http://schemas.openxmlformats.org/officeDocument/2006/relationships/image" Target="../media/picture24.jpeg" /><Relationship Id="rID25" Type="http://schemas.openxmlformats.org/officeDocument/2006/relationships/image" Target="../media/picture25.jpeg" /><Relationship Id="rID26" Type="http://schemas.openxmlformats.org/officeDocument/2006/relationships/image" Target="../media/picture26.jpeg" /></Relationships>
</file>

<file path=ppt/slides/_rels/slide2.xml.rels><?xml version="1.0" encoding="UTF-8" standalone="yes" ?><Relationships xmlns="http://schemas.openxmlformats.org/package/2006/relationships"><Relationship Id="rId6" Type="http://schemas.openxmlformats.org/officeDocument/2006/relationships/slideLayout" Target="../slideLayouts/slideLayoutmaster6.xml" /></Relationships>
</file>

<file path=ppt/slides/_rels/slide20.xml.rels><?xml version="1.0" encoding="UTF-8" standalone="yes" ?><Relationships xmlns="http://schemas.openxmlformats.org/package/2006/relationships"><Relationship Id="rId6" Type="http://schemas.openxmlformats.org/officeDocument/2006/relationships/slideLayout" Target="../slideLayouts/slideLayoutmaster6.xml" /><Relationship Id="rID27" Type="http://schemas.openxmlformats.org/officeDocument/2006/relationships/image" Target="../media/picture27.png" /><Relationship Id="rID28" Type="http://schemas.openxmlformats.org/officeDocument/2006/relationships/image" Target="../media/picture28.jpeg" /><Relationship Id="rID29" Type="http://schemas.openxmlformats.org/officeDocument/2006/relationships/image" Target="../media/picture29.jpeg" /><Relationship Id="rID30" Type="http://schemas.openxmlformats.org/officeDocument/2006/relationships/image" Target="../media/picture30.jpeg" /></Relationships>
</file>

<file path=ppt/slides/_rels/slide21.xml.rels><?xml version="1.0" encoding="UTF-8" standalone="yes" ?><Relationships xmlns="http://schemas.openxmlformats.org/package/2006/relationships"><Relationship Id="rId6" Type="http://schemas.openxmlformats.org/officeDocument/2006/relationships/slideLayout" Target="../slideLayouts/slideLayoutmaster6.xml" /></Relationships>
</file>

<file path=ppt/slides/_rels/slide22.xml.rels><?xml version="1.0" encoding="UTF-8" standalone="yes" ?><Relationships xmlns="http://schemas.openxmlformats.org/package/2006/relationships"><Relationship Id="rId6" Type="http://schemas.openxmlformats.org/officeDocument/2006/relationships/slideLayout" Target="../slideLayouts/slideLayoutmaster6.xml" /><Relationship Id="rID31" Type="http://schemas.openxmlformats.org/officeDocument/2006/relationships/image" Target="../media/picture31.jpeg" /></Relationships>
</file>

<file path=ppt/slides/_rels/slide3.xml.rels><?xml version="1.0" encoding="UTF-8" standalone="yes" ?><Relationships xmlns="http://schemas.openxmlformats.org/package/2006/relationships"><Relationship Id="rId6" Type="http://schemas.openxmlformats.org/officeDocument/2006/relationships/slideLayout" Target="../slideLayouts/slideLayoutmaster6.xml" /></Relationships>
</file>

<file path=ppt/slides/_rels/slide4.xml.rels><?xml version="1.0" encoding="UTF-8" standalone="yes" ?><Relationships xmlns="http://schemas.openxmlformats.org/package/2006/relationships"><Relationship Id="rId6" Type="http://schemas.openxmlformats.org/officeDocument/2006/relationships/slideLayout" Target="../slideLayouts/slideLayoutmaster6.xml" /></Relationships>
</file>

<file path=ppt/slides/_rels/slide5.xml.rels><?xml version="1.0" encoding="UTF-8" standalone="yes" ?><Relationships xmlns="http://schemas.openxmlformats.org/package/2006/relationships"><Relationship Id="rId6" Type="http://schemas.openxmlformats.org/officeDocument/2006/relationships/slideLayout" Target="../slideLayouts/slideLayoutmaster6.xml" /></Relationships>
</file>

<file path=ppt/slides/_rels/slide6.xml.rels><?xml version="1.0" encoding="UTF-8" standalone="yes" ?><Relationships xmlns="http://schemas.openxmlformats.org/package/2006/relationships"><Relationship Id="rId6" Type="http://schemas.openxmlformats.org/officeDocument/2006/relationships/slideLayout" Target="../slideLayouts/slideLayoutmaster6.xml" /></Relationships>
</file>

<file path=ppt/slides/_rels/slide7.xml.rels><?xml version="1.0" encoding="UTF-8" standalone="yes" ?><Relationships xmlns="http://schemas.openxmlformats.org/package/2006/relationships"><Relationship Id="rId6" Type="http://schemas.openxmlformats.org/officeDocument/2006/relationships/slideLayout" Target="../slideLayouts/slideLayoutmaster6.xml" /><Relationship Id="rID4" Type="http://schemas.openxmlformats.org/officeDocument/2006/relationships/image" Target="../media/picture4.jpeg" /></Relationships>
</file>

<file path=ppt/slides/_rels/slide8.xml.rels><?xml version="1.0" encoding="UTF-8" standalone="yes" ?><Relationships xmlns="http://schemas.openxmlformats.org/package/2006/relationships"><Relationship Id="rId6" Type="http://schemas.openxmlformats.org/officeDocument/2006/relationships/slideLayout" Target="../slideLayouts/slideLayoutmaster6.xml" /><Relationship Id="rID5" Type="http://schemas.openxmlformats.org/officeDocument/2006/relationships/image" Target="../media/picture5.jpeg" /></Relationships>
</file>

<file path=ppt/slides/_rels/slide9.xml.rels><?xml version="1.0" encoding="UTF-8" standalone="yes" ?><Relationships xmlns="http://schemas.openxmlformats.org/package/2006/relationships"><Relationship Id="rId6" Type="http://schemas.openxmlformats.org/officeDocument/2006/relationships/slideLayout" Target="../slideLayouts/slideLayoutmaster6.xml" /><Relationship Id="rID6" Type="http://schemas.openxmlformats.org/officeDocument/2006/relationships/image" Target="../media/picture6.jpeg" /></Relationships>
</file>

<file path=ppt/slides/slide0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3072" name=""/>
        <p:cNvGrpSpPr>
          <a:grpSpLocks/>
        </p:cNvGrpSpPr>
        <p:nvPr/>
      </p:nvGrpSpPr>
      <p:grpSpPr>
        <a:xfrm/>
      </p:grpSpPr>
      <p:sp>
        <p:nvSpPr>
          <p:cNvPr id="3074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468313" y="404813"/>
            <a:ext cx="8229599" cy="1371600"/>
          </a:xfrm>
          <a:ln/>
        </p:spPr>
        <p:txBody>
          <a:bodyPr wrap="square" lIns="91440" rIns="91440" tIns="45720" bIns="45720" anchor="ctr"/>
          <a:lstStyle/>
          <a:p>
            <a:pPr/>
            <a:r>
              <a:rPr lang="ru-RU" sz="4000" dirty="0" b="1">
                <a:solidFill>
                  <a:srgbClr val="ff0000"/>
                </a:solidFill>
              </a:rPr>
              <a:t>Проект </a:t>
            </a:r>
            <a:r>
              <a:rPr lang="ru-RU" sz="4000" dirty="0" b="1">
                <a:solidFill>
                  <a:srgbClr val="ff0000"/>
                </a:solidFill>
              </a:rPr>
              <a:t/>
            </a:r>
            <a:br/>
            <a:r>
              <a:rPr lang="ru-RU" sz="6000" dirty="0" b="1">
                <a:solidFill>
                  <a:srgbClr val="ff0000"/>
                </a:solidFill>
              </a:rPr>
              <a:t>«Вода – водица»</a:t>
            </a:r>
            <a:r>
              <a:rPr lang="ru-RU" sz="4000" dirty="0" b="1">
                <a:solidFill>
                  <a:srgbClr val="ff0000"/>
                </a:solidFill>
              </a:rPr>
              <a:t> </a:t>
            </a:r>
            <a:r>
              <a:rPr lang="ru-RU" sz="4000" dirty="0" b="1">
                <a:solidFill>
                  <a:srgbClr val="ff0000"/>
                </a:solidFill>
              </a:rPr>
              <a:t/>
            </a:r>
            <a:br/>
            <a:r>
              <a:rPr lang="ru-RU" sz="4000" dirty="0" b="1">
                <a:solidFill>
                  <a:srgbClr val="ff0000"/>
                </a:solidFill>
              </a:rPr>
              <a:t>в разновозрастной группе</a:t>
            </a:r>
          </a:p>
        </p:txBody>
      </p:sp>
      <p:sp>
        <p:nvSpPr>
          <p:cNvPr id="3075" name=""/>
          <p:cNvSpPr>
            <a:spLocks noGrp="1" noChangeAspect="0"/>
          </p:cNvSpPr>
          <p:nvPr>
            <p:ph type="body" sz="full" idx="4294967295"/>
          </p:nvPr>
        </p:nvSpPr>
        <p:spPr>
          <a:xfrm rot="0">
            <a:off x="395288" y="1628775"/>
            <a:ext cx="8302624" cy="4114800"/>
          </a:xfrm>
          <a:ln/>
        </p:spPr>
        <p:txBody>
          <a:bodyPr wrap="square" lIns="91440" rIns="91440" tIns="45720" bIns="45720" anchor="t" anchorCtr="false"/>
          <a:lstStyle/>
          <a:p>
            <a:pPr>
              <a:buNone/>
            </a:pPr>
            <a:r>
              <a:rPr lang="ru-RU" dirty="0"/>
              <a:t>  </a:t>
            </a:r>
          </a:p>
          <a:p>
            <a:pPr>
              <a:buNone/>
            </a:pPr>
            <a:r>
              <a:rPr lang="ru-RU" dirty="0"/>
              <a:t> </a:t>
            </a:r>
          </a:p>
        </p:txBody>
      </p:sp>
      <p:pic>
        <p:nvPicPr>
          <p:cNvPr id="3076" name="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2195513" y="2276475"/>
            <a:ext cx="4978400" cy="4160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7" name="">
            <a:hlinkClick r:id="" action="ppaction://media"/>
          </p:cNvPr>
          <p:cNvPicPr>
            <a:picLocks noRot="1" noChangeAspect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>
          <a:xfrm>
            <a:off x="4427538" y="3357563"/>
            <a:ext cx="304800" cy="304800"/>
          </a:xfrm>
          <a:prstGeom prst="rect">
            <a:avLst/>
          </a:prstGeom>
          <a:noFill/>
          <a:ln>
            <a:noFill/>
          </a:ln>
        </p:spPr>
      </p:pic>
    </p:spTree>
  </p:cSld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withEffect" fill="hold" presetID="1" presetClass="mediacall" presetSubtype="0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/>
                <p:tgtEl>
                  <p:spTgt spid="3077"/>
                </p:tgtEl>
              </p:cMediaNode>
            </p:audio>
          </p:childTnLst>
        </p:cTn>
      </p:par>
    </p:tnLst>
  </p:timing>
</p:sld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4096" name=""/>
        <p:cNvGrpSpPr>
          <a:grpSpLocks/>
        </p:cNvGrpSpPr>
        <p:nvPr/>
      </p:nvGrpSpPr>
      <p:grpSpPr>
        <a:xfrm/>
      </p:grpSpPr>
      <p:sp>
        <p:nvSpPr>
          <p:cNvPr id="4098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468313" y="381000"/>
            <a:ext cx="8218487" cy="95250"/>
          </a:xfrm>
          <a:ln/>
        </p:spPr>
        <p:txBody>
          <a:bodyPr wrap="square" lIns="91440" rIns="91440" tIns="45720" bIns="45720" anchor="ctr"/>
          <a:lstStyle/>
          <a:p>
            <a:pPr/>
            <a:r>
              <a:rPr lang="ru-RU" sz="4000" dirty="0"/>
              <a:t> </a:t>
            </a:r>
          </a:p>
        </p:txBody>
      </p:sp>
      <p:sp>
        <p:nvSpPr>
          <p:cNvPr id="4099" name=""/>
          <p:cNvSpPr>
            <a:spLocks noGrp="1" noChangeAspect="0"/>
          </p:cNvSpPr>
          <p:nvPr>
            <p:ph type="body" sz="full" idx="4294967295"/>
          </p:nvPr>
        </p:nvSpPr>
        <p:spPr>
          <a:xfrm rot="0">
            <a:off x="457200" y="404813"/>
            <a:ext cx="8229600" cy="5691187"/>
          </a:xfrm>
          <a:ln/>
        </p:spPr>
        <p:txBody>
          <a:bodyPr wrap="square" lIns="91440" rIns="91440" tIns="45720" bIns="45720" anchor="t" anchorCtr="false"/>
          <a:lstStyle/>
          <a:p>
            <a:pPr>
              <a:buNone/>
            </a:pPr>
            <a:r>
              <a:rPr lang="ru-RU" sz="2800" dirty="0">
                <a:solidFill>
                  <a:srgbClr val="ff0000"/>
                </a:solidFill>
              </a:rPr>
              <a:t>Цель:</a:t>
            </a:r>
            <a:r>
              <a:rPr lang="ru-RU" sz="2800" dirty="0"/>
              <a:t> формирование представлений детей о свойствах воды путем экспериментирования.</a:t>
            </a:r>
          </a:p>
          <a:p>
            <a:pPr>
              <a:buNone/>
            </a:pPr>
            <a:r>
              <a:rPr lang="ru-RU" sz="2800" dirty="0">
                <a:solidFill>
                  <a:srgbClr val="ff0000"/>
                </a:solidFill>
              </a:rPr>
              <a:t>Задачи:</a:t>
            </a:r>
          </a:p>
          <a:p>
            <a:pPr/>
            <a:r>
              <a:rPr lang="ru-RU" sz="2800" dirty="0"/>
              <a:t>  * обогащать  знания детей о свойствах воды;</a:t>
            </a:r>
          </a:p>
          <a:p>
            <a:pPr/>
            <a:r>
              <a:rPr lang="ru-RU" sz="2800" dirty="0"/>
              <a:t>  * развивать познавательную активность  </a:t>
            </a:r>
          </a:p>
          <a:p>
            <a:pPr/>
            <a:r>
              <a:rPr lang="ru-RU" sz="2800" dirty="0"/>
              <a:t>     в процессе экспериментирования;  </a:t>
            </a:r>
          </a:p>
          <a:p>
            <a:pPr/>
            <a:r>
              <a:rPr lang="ru-RU" sz="2800" dirty="0"/>
              <a:t>  *  показать значимость воды для жизни всего живого на Земле.</a:t>
            </a:r>
          </a:p>
          <a:p>
            <a:pPr/>
            <a:r>
              <a:rPr lang="ru-RU" sz="2800" dirty="0"/>
              <a:t>   * воспитывать бережное отношение к воде, как к источнику жизни.</a:t>
            </a:r>
          </a:p>
        </p:txBody>
      </p:sp>
      <p:sp>
        <p:nvSpPr>
          <p:cNvPr id="4100" name=""/>
          <p:cNvSpPr>
            <a:spLocks noChangeAspect="0"/>
          </p:cNvSpPr>
          <p:nvPr/>
        </p:nvSpPr>
        <p:spPr>
          <a:xfrm>
            <a:off x="2286000" y="1598613"/>
            <a:ext cx="4572000" cy="3667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/>
            <a:r>
              <a:rPr lang="ru-RU" dirty="0">
                <a:latin charset="0" typeface="Tahoma"/>
              </a:rPr>
              <a:t> </a:t>
            </a:r>
          </a:p>
        </p:txBody>
      </p:sp>
    </p:spTree>
  </p:cSld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13312" name=""/>
        <p:cNvGrpSpPr>
          <a:grpSpLocks/>
        </p:cNvGrpSpPr>
        <p:nvPr/>
      </p:nvGrpSpPr>
      <p:grpSpPr>
        <a:xfrm/>
      </p:grpSpPr>
      <p:sp>
        <p:nvSpPr>
          <p:cNvPr id="13314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468313" y="404813"/>
            <a:ext cx="8229599" cy="1371600"/>
          </a:xfrm>
          <a:ln/>
        </p:spPr>
        <p:txBody>
          <a:bodyPr wrap="square" lIns="91440" rIns="91440" tIns="45720" bIns="45720" anchor="ctr"/>
          <a:lstStyle/>
          <a:p>
            <a:pPr/>
            <a:r>
              <a:rPr lang="ru-RU" sz="2400" dirty="0"/>
              <a:t>Опыт №3</a:t>
            </a:r>
            <a:r>
              <a:rPr lang="ru-RU" sz="2400" dirty="0"/>
              <a:t/>
            </a:r>
            <a:br/>
            <a:r>
              <a:rPr lang="ru-RU" sz="2000" dirty="0"/>
              <a:t>Вода – волшебница. Если  в нее опустить кусочек сахара или насыпать соль – они исчезнут.    .</a:t>
            </a:r>
            <a:r>
              <a:rPr lang="ru-RU" sz="2000" dirty="0"/>
              <a:t/>
            </a:r>
            <a:br/>
            <a:r>
              <a:rPr lang="ru-RU" sz="2000" dirty="0">
                <a:solidFill>
                  <a:srgbClr val="ff0000"/>
                </a:solidFill>
              </a:rPr>
              <a:t>Вывод: вода способна растворять сахар, соль и т.д.</a:t>
            </a:r>
          </a:p>
        </p:txBody>
      </p:sp>
      <p:pic>
        <p:nvPicPr>
          <p:cNvPr id="13315" name=""/>
          <p:cNvPicPr>
            <a:picLocks noChangeAspect="1"/>
          </p:cNvPicPr>
          <p:nvPr>
            <p:ph type="body" sz="full" idx="4294967295"/>
          </p:nvPr>
        </p:nvPicPr>
        <p:blipFill>
          <a:blip r:embed="rID7">
            <a:extLst/>
          </a:blip>
          <a:srcRect t="0" r="0" b="0" l="0"/>
          <a:stretch>
            <a:fillRect/>
          </a:stretch>
        </p:blipFill>
        <p:spPr>
          <a:xfrm rot="0">
            <a:off x="911225" y="1981200"/>
            <a:ext cx="7321550" cy="4114800"/>
          </a:xfrm>
          <a:prstGeom prst="rect">
            <a:avLst/>
          </a:prstGeom>
          <a:noFill/>
          <a:ln/>
        </p:spPr>
      </p:pic>
    </p:spTree>
  </p:cSld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14336" name=""/>
        <p:cNvGrpSpPr>
          <a:grpSpLocks/>
        </p:cNvGrpSpPr>
        <p:nvPr/>
      </p:nvGrpSpPr>
      <p:grpSpPr>
        <a:xfrm/>
      </p:grpSpPr>
      <p:sp>
        <p:nvSpPr>
          <p:cNvPr id="14338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457200" y="381000"/>
            <a:ext cx="8229600" cy="1247775"/>
          </a:xfrm>
          <a:ln/>
        </p:spPr>
        <p:txBody>
          <a:bodyPr wrap="square" lIns="91440" rIns="91440" tIns="45720" bIns="45720" anchor="ctr"/>
          <a:lstStyle/>
          <a:p>
            <a:pPr/>
            <a:r>
              <a:rPr lang="ru-RU" sz="2400" dirty="0"/>
              <a:t>Опыт №4</a:t>
            </a:r>
            <a:r>
              <a:rPr lang="ru-RU" sz="2400" dirty="0"/>
              <a:t/>
            </a:r>
            <a:br/>
            <a:r>
              <a:rPr lang="ru-RU" sz="2000" dirty="0"/>
              <a:t>А если в воду опустить краску, то вода примет цвет краски.</a:t>
            </a:r>
            <a:r>
              <a:rPr lang="ru-RU" sz="2000" dirty="0"/>
              <a:t/>
            </a:r>
            <a:br/>
            <a:r>
              <a:rPr lang="ru-RU" sz="2000" dirty="0">
                <a:solidFill>
                  <a:srgbClr val="ff0000"/>
                </a:solidFill>
              </a:rPr>
              <a:t>Вывод: вода способна растворять краску и окрашиваться.</a:t>
            </a:r>
          </a:p>
        </p:txBody>
      </p:sp>
      <p:pic>
        <p:nvPicPr>
          <p:cNvPr id="14339" name=""/>
          <p:cNvPicPr>
            <a:picLocks noChangeAspect="1"/>
          </p:cNvPicPr>
          <p:nvPr>
            <p:ph type="body" sz="full" idx="4294967295"/>
          </p:nvPr>
        </p:nvPicPr>
        <p:blipFill>
          <a:blip r:embed="rID8">
            <a:extLst/>
          </a:blip>
          <a:srcRect t="0" r="0" b="0" l="0"/>
          <a:stretch>
            <a:fillRect/>
          </a:stretch>
        </p:blipFill>
        <p:spPr>
          <a:xfrm rot="0">
            <a:off x="911225" y="1981200"/>
            <a:ext cx="7321550" cy="4114800"/>
          </a:xfrm>
          <a:prstGeom prst="rect">
            <a:avLst/>
          </a:prstGeom>
          <a:noFill/>
          <a:ln/>
        </p:spPr>
      </p:pic>
    </p:spTree>
  </p:cSld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15360" name=""/>
        <p:cNvGrpSpPr>
          <a:grpSpLocks/>
        </p:cNvGrpSpPr>
        <p:nvPr/>
      </p:nvGrpSpPr>
      <p:grpSpPr>
        <a:xfrm/>
      </p:grpSpPr>
      <p:sp>
        <p:nvSpPr>
          <p:cNvPr id="15362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457200" y="381000"/>
            <a:ext cx="8229600" cy="1371600"/>
          </a:xfrm>
          <a:ln/>
        </p:spPr>
        <p:txBody>
          <a:bodyPr wrap="square" lIns="91440" rIns="91440" tIns="45720" bIns="45720" anchor="ctr"/>
          <a:lstStyle/>
          <a:p>
            <a:pPr/>
            <a:r>
              <a:rPr lang="ru-RU" sz="2800" dirty="0"/>
              <a:t>Опыт №4</a:t>
            </a:r>
            <a:r>
              <a:rPr lang="ru-RU" sz="2800" dirty="0"/>
              <a:t/>
            </a:r>
            <a:br/>
            <a:r>
              <a:rPr lang="ru-RU" sz="2000" dirty="0"/>
              <a:t>А если растворить в воде мыло, то получатся замечательные красивые мыльные пузыри!!!</a:t>
            </a:r>
          </a:p>
        </p:txBody>
      </p:sp>
      <p:pic>
        <p:nvPicPr>
          <p:cNvPr id="15363" name=""/>
          <p:cNvPicPr>
            <a:picLocks noChangeAspect="1"/>
          </p:cNvPicPr>
          <p:nvPr>
            <p:ph type="body" sz="full" idx="4294967295"/>
          </p:nvPr>
        </p:nvPicPr>
        <p:blipFill>
          <a:blip r:embed="rID9">
            <a:extLst/>
          </a:blip>
          <a:srcRect t="0" r="0" b="0" l="0"/>
          <a:stretch>
            <a:fillRect/>
          </a:stretch>
        </p:blipFill>
        <p:spPr>
          <a:xfrm rot="0">
            <a:off x="900113" y="2335213"/>
            <a:ext cx="7321550" cy="3740150"/>
          </a:xfrm>
          <a:prstGeom prst="rect">
            <a:avLst/>
          </a:prstGeom>
          <a:noFill/>
          <a:ln/>
        </p:spPr>
      </p:pic>
      <p:pic>
        <p:nvPicPr>
          <p:cNvPr id="15365" name=""/>
          <p:cNvPicPr>
            <a:picLocks noChangeAspect="1"/>
          </p:cNvPicPr>
          <p:nvPr/>
        </p:nvPicPr>
        <p:blipFill>
          <a:blip r:embed="rID9">
            <a:extLst/>
          </a:blip>
          <a:srcRect/>
          <a:stretch>
            <a:fillRect/>
          </a:stretch>
        </p:blipFill>
        <p:spPr>
          <a:xfrm>
            <a:off x="900113" y="2349500"/>
            <a:ext cx="7321550" cy="374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66" name=""/>
          <p:cNvPicPr>
            <a:picLocks noChangeAspect="1"/>
          </p:cNvPicPr>
          <p:nvPr/>
        </p:nvPicPr>
        <p:blipFill>
          <a:blip r:embed="rID9">
            <a:extLst/>
          </a:blip>
          <a:srcRect/>
          <a:stretch>
            <a:fillRect/>
          </a:stretch>
        </p:blipFill>
        <p:spPr>
          <a:xfrm>
            <a:off x="900113" y="2349500"/>
            <a:ext cx="7321550" cy="3740150"/>
          </a:xfrm>
          <a:prstGeom prst="rect">
            <a:avLst/>
          </a:prstGeom>
          <a:noFill/>
          <a:ln>
            <a:noFill/>
          </a:ln>
        </p:spPr>
      </p:pic>
    </p:spTree>
  </p:cSld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16384" name=""/>
        <p:cNvGrpSpPr>
          <a:grpSpLocks/>
        </p:cNvGrpSpPr>
        <p:nvPr/>
      </p:nvGrpSpPr>
      <p:grpSpPr>
        <a:xfrm/>
      </p:grpSpPr>
      <p:sp>
        <p:nvSpPr>
          <p:cNvPr id="16386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457200" y="381000"/>
            <a:ext cx="8229600" cy="1371600"/>
          </a:xfrm>
          <a:ln/>
        </p:spPr>
        <p:txBody>
          <a:bodyPr wrap="square" lIns="91440" rIns="91440" tIns="45720" bIns="45720" anchor="ctr"/>
          <a:lstStyle/>
          <a:p>
            <a:pPr/>
            <a:r>
              <a:rPr lang="ru-RU" dirty="0"/>
              <a:t>Это вызывает такой восторг!!!</a:t>
            </a:r>
          </a:p>
        </p:txBody>
      </p:sp>
      <p:pic>
        <p:nvPicPr>
          <p:cNvPr id="16387" name=""/>
          <p:cNvPicPr>
            <a:picLocks noChangeAspect="1"/>
          </p:cNvPicPr>
          <p:nvPr>
            <p:ph type="body" sz="full" idx="4294967295"/>
          </p:nvPr>
        </p:nvPicPr>
        <p:blipFill>
          <a:blip r:embed="rID10">
            <a:extLst/>
          </a:blip>
          <a:srcRect t="0" r="0" b="0" l="0"/>
          <a:stretch>
            <a:fillRect/>
          </a:stretch>
        </p:blipFill>
        <p:spPr>
          <a:xfrm rot="0">
            <a:off x="911225" y="1981200"/>
            <a:ext cx="7321550" cy="4114800"/>
          </a:xfrm>
          <a:prstGeom prst="rect">
            <a:avLst/>
          </a:prstGeom>
          <a:noFill/>
          <a:ln/>
        </p:spPr>
      </p:pic>
      <p:pic>
        <p:nvPicPr>
          <p:cNvPr id="16390" name=""/>
          <p:cNvPicPr>
            <a:picLocks noChangeAspect="1"/>
          </p:cNvPicPr>
          <p:nvPr/>
        </p:nvPicPr>
        <p:blipFill>
          <a:blip r:embed="rID10">
            <a:extLst/>
          </a:blip>
          <a:srcRect/>
          <a:stretch>
            <a:fillRect/>
          </a:stretch>
        </p:blipFill>
        <p:spPr>
          <a:xfrm>
            <a:off x="900113" y="1989138"/>
            <a:ext cx="7321550" cy="4114800"/>
          </a:xfrm>
          <a:prstGeom prst="rect">
            <a:avLst/>
          </a:prstGeom>
          <a:noFill/>
          <a:ln>
            <a:noFill/>
          </a:ln>
        </p:spPr>
      </p:pic>
    </p:spTree>
  </p:cSld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17408" name=""/>
        <p:cNvGrpSpPr>
          <a:grpSpLocks/>
        </p:cNvGrpSpPr>
        <p:nvPr/>
      </p:nvGrpSpPr>
      <p:grpSpPr>
        <a:xfrm/>
      </p:grpSpPr>
      <p:sp>
        <p:nvSpPr>
          <p:cNvPr id="17410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457200" y="381000"/>
            <a:ext cx="8229600" cy="1371600"/>
          </a:xfrm>
          <a:ln/>
        </p:spPr>
        <p:txBody>
          <a:bodyPr wrap="square" lIns="91440" rIns="91440" tIns="45720" bIns="45720" anchor="ctr"/>
          <a:lstStyle/>
          <a:p>
            <a:pPr/>
            <a:r>
              <a:rPr lang="ru-RU" sz="2400" dirty="0"/>
              <a:t/>
            </a:r>
            <a:br/>
            <a:r>
              <a:rPr lang="ru-RU" sz="2400" dirty="0"/>
              <a:t>Опыт №5</a:t>
            </a:r>
            <a:r>
              <a:rPr lang="ru-RU" sz="2400" dirty="0"/>
              <a:t/>
            </a:r>
            <a:br/>
            <a:r>
              <a:rPr lang="ru-RU" sz="2000" dirty="0"/>
              <a:t>«Откуда появился снег?» - спросите вы. Снег – это тоже вода. Когда капелькам воды в небе становится холодно, они превращаются в маленькие снежинки и падают к нам на землю. И как только солнышко пригреет землю, снежинки снова превращаются в воду. </a:t>
            </a:r>
            <a:r>
              <a:rPr lang="ru-RU" sz="2000" dirty="0"/>
              <a:t/>
            </a:r>
            <a:br/>
            <a:r>
              <a:rPr lang="ru-RU" sz="2000" dirty="0">
                <a:solidFill>
                  <a:srgbClr val="ff0000"/>
                </a:solidFill>
              </a:rPr>
              <a:t>Вывод: при низкой температуре вода превращается в снег.</a:t>
            </a:r>
          </a:p>
        </p:txBody>
      </p:sp>
      <p:pic>
        <p:nvPicPr>
          <p:cNvPr id="17411" name=""/>
          <p:cNvPicPr>
            <a:picLocks noChangeAspect="1"/>
          </p:cNvPicPr>
          <p:nvPr>
            <p:ph type="body" sz="full" idx="4294967295"/>
          </p:nvPr>
        </p:nvPicPr>
        <p:blipFill>
          <a:blip r:embed="rID11">
            <a:extLst/>
          </a:blip>
          <a:srcRect t="0" r="0" b="0" l="0"/>
          <a:stretch>
            <a:fillRect/>
          </a:stretch>
        </p:blipFill>
        <p:spPr>
          <a:xfrm rot="0">
            <a:off x="1187450" y="2565400"/>
            <a:ext cx="6691313" cy="3760788"/>
          </a:xfrm>
          <a:prstGeom prst="rect">
            <a:avLst/>
          </a:prstGeom>
          <a:noFill/>
          <a:ln/>
        </p:spPr>
      </p:pic>
      <p:pic>
        <p:nvPicPr>
          <p:cNvPr id="17413" name=""/>
          <p:cNvPicPr>
            <a:picLocks noChangeAspect="1"/>
          </p:cNvPicPr>
          <p:nvPr/>
        </p:nvPicPr>
        <p:blipFill>
          <a:blip r:embed="rID11">
            <a:extLst/>
          </a:blip>
          <a:srcRect/>
          <a:stretch>
            <a:fillRect/>
          </a:stretch>
        </p:blipFill>
        <p:spPr>
          <a:xfrm>
            <a:off x="1187450" y="2565400"/>
            <a:ext cx="6691313" cy="3760788"/>
          </a:xfrm>
          <a:prstGeom prst="rect">
            <a:avLst/>
          </a:prstGeom>
          <a:noFill/>
          <a:ln>
            <a:noFill/>
          </a:ln>
        </p:spPr>
      </p:pic>
    </p:spTree>
  </p:cSld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18432" name=""/>
        <p:cNvGrpSpPr>
          <a:grpSpLocks/>
        </p:cNvGrpSpPr>
        <p:nvPr/>
      </p:nvGrpSpPr>
      <p:grpSpPr>
        <a:xfrm/>
      </p:grpSpPr>
      <p:sp>
        <p:nvSpPr>
          <p:cNvPr id="18434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457200" y="381000"/>
            <a:ext cx="8229600" cy="1371600"/>
          </a:xfrm>
          <a:ln/>
        </p:spPr>
        <p:txBody>
          <a:bodyPr wrap="square" lIns="91440" rIns="91440" tIns="45720" bIns="45720" anchor="ctr"/>
          <a:lstStyle/>
          <a:p>
            <a:pPr/>
            <a:r>
              <a:rPr lang="ru-RU" sz="1600" dirty="0"/>
              <a:t> </a:t>
            </a:r>
            <a:r>
              <a:rPr lang="ru-RU" sz="3200" dirty="0"/>
              <a:t>Когда тепло, снег снова превращается в воду.</a:t>
            </a:r>
          </a:p>
        </p:txBody>
      </p:sp>
      <p:pic>
        <p:nvPicPr>
          <p:cNvPr id="18435" name=""/>
          <p:cNvPicPr>
            <a:picLocks noChangeAspect="1"/>
          </p:cNvPicPr>
          <p:nvPr>
            <p:ph type="body" sz="full" idx="4294967295"/>
          </p:nvPr>
        </p:nvPicPr>
        <p:blipFill>
          <a:blip r:embed="rID12">
            <a:extLst/>
          </a:blip>
          <a:srcRect t="0" r="0" b="0" l="0"/>
          <a:stretch>
            <a:fillRect/>
          </a:stretch>
        </p:blipFill>
        <p:spPr>
          <a:xfrm rot="0">
            <a:off x="911225" y="1981200"/>
            <a:ext cx="7321550" cy="4114800"/>
          </a:xfrm>
          <a:prstGeom prst="rect">
            <a:avLst/>
          </a:prstGeom>
          <a:noFill/>
          <a:ln/>
        </p:spPr>
      </p:pic>
      <p:pic>
        <p:nvPicPr>
          <p:cNvPr id="18437" name=""/>
          <p:cNvPicPr>
            <a:picLocks noChangeAspect="1"/>
          </p:cNvPicPr>
          <p:nvPr/>
        </p:nvPicPr>
        <p:blipFill>
          <a:blip r:embed="rID12">
            <a:extLst/>
          </a:blip>
          <a:srcRect/>
          <a:stretch>
            <a:fillRect/>
          </a:stretch>
        </p:blipFill>
        <p:spPr>
          <a:xfrm>
            <a:off x="900113" y="1989138"/>
            <a:ext cx="7321550" cy="4114800"/>
          </a:xfrm>
          <a:prstGeom prst="rect">
            <a:avLst/>
          </a:prstGeom>
          <a:noFill/>
          <a:ln>
            <a:noFill/>
          </a:ln>
        </p:spPr>
      </p:pic>
    </p:spTree>
  </p:cSld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19456" name=""/>
        <p:cNvGrpSpPr>
          <a:grpSpLocks/>
        </p:cNvGrpSpPr>
        <p:nvPr/>
      </p:nvGrpSpPr>
      <p:grpSpPr>
        <a:xfrm/>
      </p:grpSpPr>
      <p:sp>
        <p:nvSpPr>
          <p:cNvPr id="19458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457200" y="381000"/>
            <a:ext cx="8229600" cy="1371600"/>
          </a:xfrm>
          <a:ln/>
        </p:spPr>
        <p:txBody>
          <a:bodyPr wrap="square" lIns="91440" rIns="91440" tIns="45720" bIns="45720" anchor="ctr"/>
          <a:lstStyle/>
          <a:p>
            <a:pPr/>
            <a:r>
              <a:rPr lang="ru-RU" sz="2400" dirty="0"/>
              <a:t>Опыт №6</a:t>
            </a:r>
            <a:r>
              <a:rPr lang="ru-RU" sz="2400" dirty="0"/>
              <a:t/>
            </a:r>
            <a:br/>
            <a:r>
              <a:rPr lang="ru-RU" sz="2000" dirty="0"/>
              <a:t>Если  в воду опустить теннисный шарик – он не тонет. А если опустить ключ - тонет. Почему? Вода может удерживать легкие предметы, а тяжелые -  нет.</a:t>
            </a:r>
          </a:p>
        </p:txBody>
      </p:sp>
      <p:pic>
        <p:nvPicPr>
          <p:cNvPr id="19459" name=""/>
          <p:cNvPicPr>
            <a:picLocks noChangeAspect="1"/>
          </p:cNvPicPr>
          <p:nvPr>
            <p:ph type="body" sz="full" idx="4294967295"/>
          </p:nvPr>
        </p:nvPicPr>
        <p:blipFill>
          <a:blip r:embed="rID13">
            <a:extLst/>
          </a:blip>
          <a:srcRect t="0" r="0" b="0" l="0"/>
          <a:stretch>
            <a:fillRect/>
          </a:stretch>
        </p:blipFill>
        <p:spPr>
          <a:xfrm rot="0">
            <a:off x="911225" y="1981200"/>
            <a:ext cx="7321550" cy="4114800"/>
          </a:xfrm>
          <a:prstGeom prst="rect">
            <a:avLst/>
          </a:prstGeom>
          <a:noFill/>
          <a:ln/>
        </p:spPr>
      </p:pic>
    </p:spTree>
  </p:cSld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20480" name=""/>
        <p:cNvGrpSpPr>
          <a:grpSpLocks/>
        </p:cNvGrpSpPr>
        <p:nvPr/>
      </p:nvGrpSpPr>
      <p:grpSpPr>
        <a:xfrm/>
      </p:grpSpPr>
      <p:sp>
        <p:nvSpPr>
          <p:cNvPr id="20482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457200" y="381000"/>
            <a:ext cx="8229600" cy="1371600"/>
          </a:xfrm>
          <a:ln/>
        </p:spPr>
        <p:txBody>
          <a:bodyPr wrap="square" lIns="91440" rIns="91440" tIns="45720" bIns="45720" anchor="ctr"/>
          <a:lstStyle/>
          <a:p>
            <a:pPr/>
            <a:r>
              <a:rPr lang="ru-RU" sz="2400" dirty="0"/>
              <a:t>Опыт №6</a:t>
            </a:r>
            <a:r>
              <a:rPr lang="ru-RU" sz="2400" dirty="0"/>
              <a:t/>
            </a:r>
            <a:br/>
            <a:r>
              <a:rPr lang="ru-RU" sz="2000" dirty="0"/>
              <a:t>На вкус лимон – кислый, лук – горький, конфета – сладкая. </a:t>
            </a:r>
            <a:r>
              <a:rPr lang="ru-RU" sz="2000" dirty="0"/>
              <a:t/>
            </a:r>
            <a:br/>
            <a:r>
              <a:rPr lang="ru-RU" sz="2000" dirty="0"/>
              <a:t>А какая на вкус вода?</a:t>
            </a:r>
            <a:r>
              <a:rPr lang="ru-RU" sz="2000" dirty="0"/>
              <a:t/>
            </a:r>
            <a:br/>
            <a:r>
              <a:rPr lang="ru-RU" sz="2000" dirty="0"/>
              <a:t>Вода безвкусная</a:t>
            </a:r>
            <a:r>
              <a:rPr lang="ru-RU" sz="2000" dirty="0">
                <a:solidFill>
                  <a:srgbClr val="ffffff"/>
                </a:solidFill>
              </a:rPr>
              <a:t>.  </a:t>
            </a:r>
            <a:r>
              <a:rPr lang="ru-RU" sz="2000" dirty="0">
                <a:solidFill>
                  <a:srgbClr val="ff0000"/>
                </a:solidFill>
              </a:rPr>
              <a:t>Вывод: вода не имеет вкуса.</a:t>
            </a:r>
            <a:r>
              <a:rPr lang="ru-RU" sz="2000" dirty="0">
                <a:solidFill>
                  <a:srgbClr val="ff0000"/>
                </a:solidFill>
              </a:rPr>
              <a:t/>
            </a:r>
            <a:br/>
          </a:p>
        </p:txBody>
      </p:sp>
      <p:pic>
        <p:nvPicPr>
          <p:cNvPr id="20483" name=""/>
          <p:cNvPicPr>
            <a:picLocks noChangeAspect="1"/>
          </p:cNvPicPr>
          <p:nvPr>
            <p:ph type="body" sz="full" idx="4294967295"/>
          </p:nvPr>
        </p:nvPicPr>
        <p:blipFill>
          <a:blip r:embed="rID14">
            <a:extLst/>
          </a:blip>
          <a:srcRect t="0" r="0" b="0" l="0"/>
          <a:stretch>
            <a:fillRect/>
          </a:stretch>
        </p:blipFill>
        <p:spPr>
          <a:xfrm rot="0">
            <a:off x="900113" y="2335213"/>
            <a:ext cx="7321550" cy="3740150"/>
          </a:xfrm>
          <a:prstGeom prst="rect">
            <a:avLst/>
          </a:prstGeom>
          <a:noFill/>
          <a:ln/>
        </p:spPr>
      </p:pic>
    </p:spTree>
  </p:cSld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21504" name=""/>
        <p:cNvGrpSpPr>
          <a:grpSpLocks/>
        </p:cNvGrpSpPr>
        <p:nvPr/>
      </p:nvGrpSpPr>
      <p:grpSpPr>
        <a:xfrm/>
      </p:grpSpPr>
      <p:sp>
        <p:nvSpPr>
          <p:cNvPr id="21506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457200" y="381000"/>
            <a:ext cx="8229600" cy="1371600"/>
          </a:xfrm>
          <a:ln/>
        </p:spPr>
        <p:txBody>
          <a:bodyPr wrap="square" lIns="91440" rIns="91440" tIns="45720" bIns="45720" anchor="ctr"/>
          <a:lstStyle/>
          <a:p>
            <a:pPr/>
            <a:r>
              <a:rPr lang="ru-RU" dirty="0"/>
              <a:t>Кому нужна вода?</a:t>
            </a:r>
          </a:p>
        </p:txBody>
      </p:sp>
      <p:pic>
        <p:nvPicPr>
          <p:cNvPr id="21507" name=""/>
          <p:cNvPicPr>
            <a:picLocks noChangeAspect="1"/>
          </p:cNvPicPr>
          <p:nvPr>
            <p:ph type="body" sz="full" idx="4294967295"/>
          </p:nvPr>
        </p:nvPicPr>
        <p:blipFill>
          <a:blip r:embed="rID15">
            <a:extLst/>
          </a:blip>
          <a:srcRect t="0" r="0" b="0" l="0"/>
          <a:stretch>
            <a:fillRect/>
          </a:stretch>
        </p:blipFill>
        <p:spPr>
          <a:xfrm rot="960000">
            <a:off x="6081713" y="4673600"/>
            <a:ext cx="2509837" cy="1655763"/>
          </a:xfrm>
          <a:prstGeom prst="rect">
            <a:avLst/>
          </a:prstGeom>
          <a:noFill/>
          <a:ln/>
        </p:spPr>
      </p:pic>
      <p:pic>
        <p:nvPicPr>
          <p:cNvPr id="21508" name=""/>
          <p:cNvPicPr>
            <a:picLocks noChangeAspect="1"/>
          </p:cNvPicPr>
          <p:nvPr/>
        </p:nvPicPr>
        <p:blipFill>
          <a:blip r:embed="rID16">
            <a:extLst/>
          </a:blip>
          <a:srcRect/>
          <a:stretch>
            <a:fillRect/>
          </a:stretch>
        </p:blipFill>
        <p:spPr>
          <a:xfrm rot="9780000" flipV="1">
            <a:off x="257175" y="1895475"/>
            <a:ext cx="2508250" cy="149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09" name=""/>
          <p:cNvPicPr>
            <a:picLocks noChangeAspect="1"/>
          </p:cNvPicPr>
          <p:nvPr/>
        </p:nvPicPr>
        <p:blipFill>
          <a:blip r:embed="rID17">
            <a:extLst/>
          </a:blip>
          <a:srcRect/>
          <a:stretch>
            <a:fillRect/>
          </a:stretch>
        </p:blipFill>
        <p:spPr>
          <a:xfrm rot="-780000">
            <a:off x="539750" y="4581525"/>
            <a:ext cx="2452688" cy="1655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10" name=""/>
          <p:cNvPicPr>
            <a:picLocks noChangeAspect="1"/>
          </p:cNvPicPr>
          <p:nvPr/>
        </p:nvPicPr>
        <p:blipFill>
          <a:blip r:embed="rID18">
            <a:extLst/>
          </a:blip>
          <a:srcRect/>
          <a:stretch>
            <a:fillRect/>
          </a:stretch>
        </p:blipFill>
        <p:spPr>
          <a:xfrm rot="1380000">
            <a:off x="6478588" y="1957388"/>
            <a:ext cx="2347912" cy="161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11" name=""/>
          <p:cNvPicPr>
            <a:picLocks noChangeAspect="1"/>
          </p:cNvPicPr>
          <p:nvPr/>
        </p:nvPicPr>
        <p:blipFill>
          <a:blip r:embed="rID19">
            <a:extLst/>
          </a:blip>
          <a:srcRect/>
          <a:stretch>
            <a:fillRect/>
          </a:stretch>
        </p:blipFill>
        <p:spPr>
          <a:xfrm>
            <a:off x="3203575" y="4076700"/>
            <a:ext cx="2743200" cy="1490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12" name=""/>
          <p:cNvPicPr>
            <a:picLocks noChangeAspect="1"/>
          </p:cNvPicPr>
          <p:nvPr/>
        </p:nvPicPr>
        <p:blipFill>
          <a:blip r:embed="rID20">
            <a:extLst/>
          </a:blip>
          <a:srcRect/>
          <a:stretch>
            <a:fillRect/>
          </a:stretch>
        </p:blipFill>
        <p:spPr>
          <a:xfrm>
            <a:off x="3924300" y="1628775"/>
            <a:ext cx="1535113" cy="1946275"/>
          </a:xfrm>
          <a:prstGeom prst="rect">
            <a:avLst/>
          </a:prstGeom>
          <a:noFill/>
          <a:ln>
            <a:noFill/>
          </a:ln>
        </p:spPr>
      </p:pic>
    </p:spTree>
  </p:cSld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22528" name=""/>
        <p:cNvGrpSpPr>
          <a:grpSpLocks/>
        </p:cNvGrpSpPr>
        <p:nvPr/>
      </p:nvGrpSpPr>
      <p:grpSpPr>
        <a:xfrm/>
      </p:grpSpPr>
      <p:sp>
        <p:nvSpPr>
          <p:cNvPr id="22530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457200" y="381000"/>
            <a:ext cx="8229600" cy="1371600"/>
          </a:xfrm>
          <a:ln/>
        </p:spPr>
        <p:txBody>
          <a:bodyPr wrap="square" lIns="91440" rIns="91440" tIns="45720" bIns="45720" anchor="ctr"/>
          <a:lstStyle/>
          <a:p>
            <a:pPr/>
            <a:r>
              <a:rPr lang="ru-RU" dirty="0"/>
              <a:t>Где живет вода?</a:t>
            </a:r>
          </a:p>
        </p:txBody>
      </p:sp>
      <p:pic>
        <p:nvPicPr>
          <p:cNvPr id="22531" name=""/>
          <p:cNvPicPr>
            <a:picLocks noChangeAspect="1"/>
          </p:cNvPicPr>
          <p:nvPr>
            <p:ph type="body" sz="full" idx="4294967295"/>
          </p:nvPr>
        </p:nvPicPr>
        <p:blipFill>
          <a:blip r:embed="rID21">
            <a:extLst/>
          </a:blip>
          <a:srcRect t="0" r="0" b="0" l="0"/>
          <a:stretch>
            <a:fillRect/>
          </a:stretch>
        </p:blipFill>
        <p:spPr>
          <a:xfrm rot="0">
            <a:off x="-396875" y="692150"/>
            <a:ext cx="3390900" cy="2543175"/>
          </a:xfrm>
          <a:prstGeom prst="rect">
            <a:avLst/>
          </a:prstGeom>
          <a:noFill/>
          <a:ln/>
        </p:spPr>
      </p:pic>
      <p:pic>
        <p:nvPicPr>
          <p:cNvPr id="22532" name=""/>
          <p:cNvPicPr>
            <a:picLocks noChangeAspect="1"/>
          </p:cNvPicPr>
          <p:nvPr/>
        </p:nvPicPr>
        <p:blipFill>
          <a:blip r:embed="rID22">
            <a:extLst/>
          </a:blip>
          <a:srcRect/>
          <a:stretch>
            <a:fillRect/>
          </a:stretch>
        </p:blipFill>
        <p:spPr>
          <a:xfrm>
            <a:off x="3076575" y="1700213"/>
            <a:ext cx="1920875" cy="201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33" name=""/>
          <p:cNvPicPr>
            <a:picLocks noChangeAspect="1"/>
          </p:cNvPicPr>
          <p:nvPr/>
        </p:nvPicPr>
        <p:blipFill>
          <a:blip r:embed="rID23">
            <a:extLst/>
          </a:blip>
          <a:srcRect/>
          <a:stretch>
            <a:fillRect/>
          </a:stretch>
        </p:blipFill>
        <p:spPr>
          <a:xfrm>
            <a:off x="6443663" y="1752600"/>
            <a:ext cx="2374899" cy="1779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34" name=""/>
          <p:cNvPicPr>
            <a:picLocks noChangeAspect="1"/>
          </p:cNvPicPr>
          <p:nvPr/>
        </p:nvPicPr>
        <p:blipFill>
          <a:blip r:embed="rID24">
            <a:extLst/>
          </a:blip>
          <a:srcRect/>
          <a:stretch>
            <a:fillRect/>
          </a:stretch>
        </p:blipFill>
        <p:spPr>
          <a:xfrm>
            <a:off x="468313" y="4365625"/>
            <a:ext cx="2524125" cy="204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35" name=""/>
          <p:cNvPicPr>
            <a:picLocks noChangeAspect="1"/>
          </p:cNvPicPr>
          <p:nvPr/>
        </p:nvPicPr>
        <p:blipFill>
          <a:blip r:embed="rID25">
            <a:extLst/>
          </a:blip>
          <a:srcRect/>
          <a:stretch>
            <a:fillRect/>
          </a:stretch>
        </p:blipFill>
        <p:spPr>
          <a:xfrm>
            <a:off x="6659563" y="4010025"/>
            <a:ext cx="1944687" cy="1944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36" name=""/>
          <p:cNvPicPr>
            <a:picLocks noChangeAspect="1"/>
          </p:cNvPicPr>
          <p:nvPr/>
        </p:nvPicPr>
        <p:blipFill>
          <a:blip r:embed="rID26">
            <a:extLst/>
          </a:blip>
          <a:srcRect/>
          <a:stretch>
            <a:fillRect/>
          </a:stretch>
        </p:blipFill>
        <p:spPr>
          <a:xfrm>
            <a:off x="3708400" y="4540250"/>
            <a:ext cx="2466975" cy="2001838"/>
          </a:xfrm>
          <a:prstGeom prst="rect">
            <a:avLst/>
          </a:prstGeom>
          <a:noFill/>
          <a:ln>
            <a:noFill/>
          </a:ln>
        </p:spPr>
      </p:pic>
    </p:spTree>
  </p:cSld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5120" name=""/>
        <p:cNvGrpSpPr>
          <a:grpSpLocks/>
        </p:cNvGrpSpPr>
        <p:nvPr/>
      </p:nvGrpSpPr>
      <p:grpSpPr>
        <a:xfrm/>
      </p:grpSpPr>
      <p:sp>
        <p:nvSpPr>
          <p:cNvPr id="5122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457200" y="381000"/>
            <a:ext cx="8229600" cy="1371600"/>
          </a:xfrm>
          <a:ln/>
        </p:spPr>
        <p:txBody>
          <a:bodyPr wrap="square" lIns="91440" rIns="91440" tIns="45720" bIns="45720" anchor="ctr"/>
          <a:lstStyle/>
          <a:p>
            <a:pPr/>
            <a:r>
              <a:rPr lang="ru-RU" sz="4000" dirty="0">
                <a:solidFill>
                  <a:srgbClr val="ff0000"/>
                </a:solidFill>
              </a:rPr>
              <a:t>Актуальность </a:t>
            </a:r>
            <a:r>
              <a:rPr lang="ru-RU" sz="4000" dirty="0">
                <a:solidFill>
                  <a:srgbClr val="ff0000"/>
                </a:solidFill>
              </a:rPr>
              <a:t/>
            </a:r>
            <a:br/>
          </a:p>
        </p:txBody>
      </p:sp>
      <p:sp>
        <p:nvSpPr>
          <p:cNvPr id="5123" name=""/>
          <p:cNvSpPr>
            <a:spLocks noGrp="1" noChangeAspect="0"/>
          </p:cNvSpPr>
          <p:nvPr>
            <p:ph type="body" sz="full" idx="4294967295"/>
          </p:nvPr>
        </p:nvSpPr>
        <p:spPr>
          <a:xfrm rot="0">
            <a:off x="457200" y="1981200"/>
            <a:ext cx="8229600" cy="4114800"/>
          </a:xfrm>
          <a:ln/>
        </p:spPr>
        <p:txBody>
          <a:bodyPr wrap="square" lIns="91440" rIns="91440" tIns="45720" bIns="45720" anchor="t" anchorCtr="false"/>
          <a:lstStyle/>
          <a:p>
            <a:pPr>
              <a:buNone/>
            </a:pPr>
            <a:r>
              <a:rPr lang="ru-RU" dirty="0"/>
              <a:t>  </a:t>
            </a:r>
            <a:r>
              <a:rPr lang="ru-RU" sz="2800" dirty="0"/>
              <a:t>Одной из актуальных проблем современности является взаимодействие человека с природой. Экологическое воспитание дошкольников можно рассматривать, как процесс формирования осознанно – правильного отношения детей к объектам природы, с которой  они непосредственно контактируют.</a:t>
            </a:r>
          </a:p>
        </p:txBody>
      </p:sp>
    </p:spTree>
  </p:cSld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23552" name=""/>
        <p:cNvGrpSpPr>
          <a:grpSpLocks/>
        </p:cNvGrpSpPr>
        <p:nvPr/>
      </p:nvGrpSpPr>
      <p:grpSpPr>
        <a:xfrm/>
      </p:grpSpPr>
      <p:sp>
        <p:nvSpPr>
          <p:cNvPr id="23554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457200" y="381000"/>
            <a:ext cx="8229600" cy="1371600"/>
          </a:xfrm>
          <a:ln/>
        </p:spPr>
        <p:txBody>
          <a:bodyPr wrap="square" lIns="91440" rIns="91440" tIns="45720" bIns="45720" anchor="ctr"/>
          <a:lstStyle/>
          <a:p>
            <a:pPr/>
            <a:r>
              <a:rPr lang="ru-RU" dirty="0"/>
              <a:t>Для чего человеку вода?</a:t>
            </a:r>
          </a:p>
        </p:txBody>
      </p:sp>
      <p:pic>
        <p:nvPicPr>
          <p:cNvPr id="23555" name=""/>
          <p:cNvPicPr>
            <a:picLocks noChangeAspect="1"/>
          </p:cNvPicPr>
          <p:nvPr>
            <p:ph type="body" sz="full" idx="4294967295"/>
          </p:nvPr>
        </p:nvPicPr>
        <p:blipFill>
          <a:blip r:embed="rID27">
            <a:extLst/>
          </a:blip>
          <a:srcRect t="0" r="0" b="0" l="0"/>
          <a:stretch>
            <a:fillRect/>
          </a:stretch>
        </p:blipFill>
        <p:spPr>
          <a:xfrm rot="0">
            <a:off x="4427538" y="4408488"/>
            <a:ext cx="2736850" cy="1860550"/>
          </a:xfrm>
          <a:prstGeom prst="rect">
            <a:avLst/>
          </a:prstGeom>
          <a:noFill/>
          <a:ln/>
        </p:spPr>
      </p:pic>
      <p:pic>
        <p:nvPicPr>
          <p:cNvPr id="23556" name=""/>
          <p:cNvPicPr>
            <a:picLocks noChangeAspect="1"/>
          </p:cNvPicPr>
          <p:nvPr/>
        </p:nvPicPr>
        <p:blipFill>
          <a:blip r:embed="rID28">
            <a:extLst/>
          </a:blip>
          <a:srcRect/>
          <a:stretch>
            <a:fillRect/>
          </a:stretch>
        </p:blipFill>
        <p:spPr>
          <a:xfrm>
            <a:off x="1763713" y="1989138"/>
            <a:ext cx="2782887" cy="2087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57" name=""/>
          <p:cNvPicPr>
            <a:picLocks noChangeAspect="1"/>
          </p:cNvPicPr>
          <p:nvPr/>
        </p:nvPicPr>
        <p:blipFill>
          <a:blip r:embed="rID29">
            <a:extLst/>
          </a:blip>
          <a:srcRect/>
          <a:stretch>
            <a:fillRect/>
          </a:stretch>
        </p:blipFill>
        <p:spPr>
          <a:xfrm>
            <a:off x="539750" y="4652963"/>
            <a:ext cx="3089275" cy="173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58" name=""/>
          <p:cNvPicPr>
            <a:picLocks noChangeAspect="1"/>
          </p:cNvPicPr>
          <p:nvPr/>
        </p:nvPicPr>
        <p:blipFill>
          <a:blip r:embed="rID30">
            <a:extLst/>
          </a:blip>
          <a:srcRect/>
          <a:stretch>
            <a:fillRect/>
          </a:stretch>
        </p:blipFill>
        <p:spPr>
          <a:xfrm>
            <a:off x="5795963" y="1844675"/>
            <a:ext cx="2495550" cy="2386013"/>
          </a:xfrm>
          <a:prstGeom prst="rect">
            <a:avLst/>
          </a:prstGeom>
          <a:noFill/>
          <a:ln>
            <a:noFill/>
          </a:ln>
        </p:spPr>
      </p:pic>
    </p:spTree>
  </p:cSld>
  <p:transition spd="slow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24576" name=""/>
        <p:cNvGrpSpPr>
          <a:grpSpLocks/>
        </p:cNvGrpSpPr>
        <p:nvPr/>
      </p:nvGrpSpPr>
      <p:grpSpPr>
        <a:xfrm/>
      </p:grpSpPr>
      <p:sp>
        <p:nvSpPr>
          <p:cNvPr id="24578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457200" y="381000"/>
            <a:ext cx="8229600" cy="1371600"/>
          </a:xfrm>
          <a:ln/>
        </p:spPr>
        <p:txBody>
          <a:bodyPr wrap="square" lIns="91440" rIns="91440" tIns="45720" bIns="45720" anchor="ctr"/>
          <a:lstStyle/>
          <a:p>
            <a:pPr/>
            <a:r>
              <a:rPr lang="ru-RU" dirty="0"/>
              <a:t>Можем мы прожить без воды?</a:t>
            </a:r>
          </a:p>
        </p:txBody>
      </p:sp>
      <p:sp>
        <p:nvSpPr>
          <p:cNvPr id="24579" name=""/>
          <p:cNvSpPr>
            <a:spLocks noGrp="1" noChangeAspect="0"/>
          </p:cNvSpPr>
          <p:nvPr>
            <p:ph type="body" sz="full" idx="4294967295"/>
          </p:nvPr>
        </p:nvSpPr>
        <p:spPr>
          <a:xfrm rot="0">
            <a:off x="457200" y="1557338"/>
            <a:ext cx="8229600" cy="4538662"/>
          </a:xfrm>
          <a:ln/>
        </p:spPr>
        <p:txBody>
          <a:bodyPr wrap="square" lIns="91440" rIns="91440" tIns="45720" bIns="45720" anchor="t" anchorCtr="false"/>
          <a:lstStyle/>
          <a:p>
            <a:pPr algn="ctr">
              <a:lnSpc>
                <a:spcPct val="80000"/>
              </a:lnSpc>
              <a:buNone/>
            </a:pPr>
            <a:r>
              <a:rPr lang="ru-RU" sz="2000" dirty="0"/>
              <a:t>Вода- это то, что всем жизнь нам дает.</a:t>
            </a:r>
            <a:r>
              <a:rPr lang="ru-RU" sz="2000" dirty="0"/>
              <a:t/>
            </a:r>
            <a:br/>
            <a:r>
              <a:rPr lang="ru-RU" sz="2000" dirty="0"/>
              <a:t>Что силы и бодрости нам придает.</a:t>
            </a:r>
            <a:r>
              <a:rPr lang="ru-RU" sz="2000" dirty="0"/>
              <a:t/>
            </a:r>
            <a:br/>
            <a:r>
              <a:rPr lang="ru-RU" sz="2000" dirty="0"/>
              <a:t>Кристально чиста или очень грязна.</a:t>
            </a:r>
            <a:r>
              <a:rPr lang="ru-RU" sz="2000" dirty="0"/>
              <a:t/>
            </a:r>
            <a:br/>
            <a:r>
              <a:rPr lang="ru-RU" sz="2000" dirty="0"/>
              <a:t>В любом состоянье полезна она.</a:t>
            </a:r>
          </a:p>
          <a:p>
            <a:pPr algn="ctr">
              <a:lnSpc>
                <a:spcPct val="80000"/>
              </a:lnSpc>
              <a:buNone/>
            </a:pPr>
          </a:p>
          <a:p>
            <a:pPr algn="ctr">
              <a:lnSpc>
                <a:spcPct val="80000"/>
              </a:lnSpc>
              <a:buNone/>
            </a:pPr>
            <a:r>
              <a:rPr lang="ru-RU" sz="2000" dirty="0"/>
              <a:t>Где водится грязь, там лягушки живут.</a:t>
            </a:r>
            <a:r>
              <a:rPr lang="ru-RU" sz="2000" dirty="0"/>
              <a:t/>
            </a:r>
            <a:br/>
            <a:r>
              <a:rPr lang="ru-RU" sz="2000" dirty="0"/>
              <a:t>Для них лишь в болоте покой и уют.</a:t>
            </a:r>
            <a:r>
              <a:rPr lang="ru-RU" sz="2000" dirty="0"/>
              <a:t/>
            </a:r>
            <a:br/>
            <a:r>
              <a:rPr lang="ru-RU" sz="2000" dirty="0"/>
              <a:t>Для нас же вода должна чистою быть,</a:t>
            </a:r>
            <a:r>
              <a:rPr lang="ru-RU" sz="2000" dirty="0"/>
              <a:t/>
            </a:r>
            <a:br/>
            <a:r>
              <a:rPr lang="ru-RU" sz="2000" dirty="0"/>
              <a:t>Что б мы не боялись и мыться, и пить.</a:t>
            </a:r>
          </a:p>
          <a:p>
            <a:pPr algn="ctr">
              <a:lnSpc>
                <a:spcPct val="80000"/>
              </a:lnSpc>
              <a:buNone/>
            </a:pPr>
            <a:r>
              <a:rPr lang="ru-RU" sz="2000" dirty="0"/>
              <a:t> </a:t>
            </a:r>
          </a:p>
          <a:p>
            <a:pPr algn="ctr">
              <a:lnSpc>
                <a:spcPct val="80000"/>
              </a:lnSpc>
              <a:buNone/>
            </a:pPr>
            <a:r>
              <a:rPr lang="ru-RU" sz="2000" dirty="0"/>
              <a:t>Давайте же воду все будем беречь.</a:t>
            </a:r>
            <a:r>
              <a:rPr lang="ru-RU" sz="2000" dirty="0"/>
              <a:t/>
            </a:r>
            <a:br/>
            <a:r>
              <a:rPr lang="ru-RU" sz="2000" dirty="0"/>
              <a:t>От трат неразумных ее все стеречь.</a:t>
            </a:r>
            <a:r>
              <a:rPr lang="ru-RU" sz="2000" dirty="0"/>
              <a:t/>
            </a:r>
            <a:br/>
            <a:r>
              <a:rPr lang="ru-RU" sz="2000" dirty="0"/>
              <a:t>Иначе закончится может вода,</a:t>
            </a:r>
            <a:r>
              <a:rPr lang="ru-RU" sz="2000" dirty="0"/>
              <a:t/>
            </a:r>
            <a:br/>
            <a:r>
              <a:rPr lang="ru-RU" sz="2000" dirty="0"/>
              <a:t>И жизнь на планете затихнет тогда!</a:t>
            </a:r>
          </a:p>
          <a:p>
            <a:pPr algn="ctr">
              <a:lnSpc>
                <a:spcPct val="80000"/>
              </a:lnSpc>
              <a:buNone/>
            </a:pPr>
            <a:r>
              <a:rPr lang="ru-RU" sz="2000" dirty="0"/>
              <a:t/>
            </a:r>
            <a:br/>
            <a:r>
              <a:rPr lang="ru-RU" sz="2000" dirty="0"/>
              <a:t> </a:t>
            </a:r>
          </a:p>
        </p:txBody>
      </p:sp>
    </p:spTree>
  </p:cSld>
  <p:transition spd="slow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25600" name=""/>
        <p:cNvGrpSpPr>
          <a:grpSpLocks/>
        </p:cNvGrpSpPr>
        <p:nvPr/>
      </p:nvGrpSpPr>
      <p:grpSpPr>
        <a:xfrm/>
      </p:grpSpPr>
      <p:sp>
        <p:nvSpPr>
          <p:cNvPr id="25602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457200" y="381000"/>
            <a:ext cx="8229600" cy="1371600"/>
          </a:xfrm>
          <a:ln/>
        </p:spPr>
        <p:txBody>
          <a:bodyPr wrap="square" lIns="91440" rIns="91440" tIns="45720" bIns="45720" anchor="ctr"/>
          <a:lstStyle/>
          <a:p>
            <a:pPr/>
            <a:r>
              <a:rPr lang="ru-RU" dirty="0"/>
              <a:t> </a:t>
            </a:r>
          </a:p>
        </p:txBody>
      </p:sp>
      <p:sp>
        <p:nvSpPr>
          <p:cNvPr id="25603" name=""/>
          <p:cNvSpPr>
            <a:spLocks noGrp="1" noChangeAspect="0"/>
          </p:cNvSpPr>
          <p:nvPr>
            <p:ph type="body" sz="full" idx="4294967295"/>
          </p:nvPr>
        </p:nvSpPr>
        <p:spPr>
          <a:xfrm rot="0">
            <a:off x="468313" y="260350"/>
            <a:ext cx="8218487" cy="5835650"/>
          </a:xfrm>
          <a:ln/>
        </p:spPr>
        <p:txBody>
          <a:bodyPr wrap="square" lIns="91440" rIns="91440" tIns="45720" bIns="45720" anchor="t" anchorCtr="false"/>
          <a:lstStyle/>
          <a:p>
            <a:pPr algn="ctr">
              <a:buNone/>
            </a:pPr>
            <a:r>
              <a:rPr lang="ru-RU" sz="5400" dirty="0">
                <a:solidFill>
                  <a:srgbClr val="ff0000"/>
                </a:solidFill>
              </a:rPr>
              <a:t>Спасибо за внимание!</a:t>
            </a:r>
          </a:p>
        </p:txBody>
      </p:sp>
      <p:pic>
        <p:nvPicPr>
          <p:cNvPr id="25604" name=""/>
          <p:cNvPicPr>
            <a:picLocks noChangeAspect="1"/>
          </p:cNvPicPr>
          <p:nvPr/>
        </p:nvPicPr>
        <p:blipFill>
          <a:blip r:embed="rID31">
            <a:extLst/>
          </a:blip>
          <a:srcRect/>
          <a:stretch>
            <a:fillRect/>
          </a:stretch>
        </p:blipFill>
        <p:spPr>
          <a:xfrm>
            <a:off x="1835150" y="1497013"/>
            <a:ext cx="5473700" cy="4562475"/>
          </a:xfrm>
          <a:prstGeom prst="rect">
            <a:avLst/>
          </a:prstGeom>
          <a:noFill/>
          <a:ln>
            <a:noFill/>
          </a:ln>
        </p:spPr>
      </p:pic>
    </p:spTree>
  </p:cSld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6144" name=""/>
        <p:cNvGrpSpPr>
          <a:grpSpLocks/>
        </p:cNvGrpSpPr>
        <p:nvPr/>
      </p:nvGrpSpPr>
      <p:grpSpPr>
        <a:xfrm/>
      </p:grpSpPr>
      <p:sp>
        <p:nvSpPr>
          <p:cNvPr id="6146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457200" y="381000"/>
            <a:ext cx="8229600" cy="1371600"/>
          </a:xfrm>
          <a:ln/>
        </p:spPr>
        <p:txBody>
          <a:bodyPr wrap="square" lIns="91440" rIns="91440" tIns="45720" bIns="45720" anchor="ctr"/>
          <a:lstStyle/>
          <a:p>
            <a:pPr/>
            <a:r>
              <a:rPr lang="ru-RU" dirty="0"/>
              <a:t>  </a:t>
            </a:r>
          </a:p>
        </p:txBody>
      </p:sp>
      <p:sp>
        <p:nvSpPr>
          <p:cNvPr id="6147" name=""/>
          <p:cNvSpPr>
            <a:spLocks noGrp="1" noChangeAspect="0"/>
          </p:cNvSpPr>
          <p:nvPr>
            <p:ph type="body" sz="full" idx="4294967295"/>
          </p:nvPr>
        </p:nvSpPr>
        <p:spPr>
          <a:xfrm rot="0">
            <a:off x="323850" y="404813"/>
            <a:ext cx="8291512" cy="5619750"/>
          </a:xfrm>
          <a:ln/>
        </p:spPr>
        <p:txBody>
          <a:bodyPr wrap="square" lIns="91440" rIns="91440" tIns="45720" bIns="45720" anchor="t" anchorCtr="false"/>
          <a:lstStyle/>
          <a:p>
            <a:pPr>
              <a:buNone/>
            </a:pPr>
            <a:r>
              <a:rPr lang="ru-RU" sz="2800" dirty="0" b="1"/>
              <a:t>ТИП ПРОЕКТА: краткосрочный,</a:t>
            </a:r>
            <a:r>
              <a:rPr lang="ru-RU" sz="2800" dirty="0"/>
              <a:t> групповой</a:t>
            </a:r>
          </a:p>
          <a:p>
            <a:pPr>
              <a:buNone/>
            </a:pPr>
          </a:p>
          <a:p>
            <a:pPr>
              <a:buNone/>
            </a:pPr>
            <a:r>
              <a:rPr lang="ru-RU" sz="2800" dirty="0" b="1"/>
              <a:t>НАЗВАНИЕ ИТОГОВОГО МЕРОПРИЯТИЯ: </a:t>
            </a:r>
          </a:p>
          <a:p>
            <a:pPr>
              <a:buNone/>
            </a:pPr>
          </a:p>
          <a:p>
            <a:pPr>
              <a:buNone/>
            </a:pPr>
            <a:r>
              <a:rPr lang="ru-RU" sz="2800" dirty="0" b="1"/>
              <a:t>выпуск плаката «Берегите воду!»</a:t>
            </a:r>
          </a:p>
          <a:p>
            <a:pPr>
              <a:buNone/>
            </a:pPr>
          </a:p>
          <a:p>
            <a:pPr>
              <a:buNone/>
            </a:pPr>
            <a:r>
              <a:rPr lang="ru-RU" sz="2800" dirty="0" b="1"/>
              <a:t>СРОКИ ПРОВЕДЕНИЯ: </a:t>
            </a:r>
            <a:r>
              <a:rPr lang="ru-RU" sz="2800" dirty="0"/>
              <a:t>4 дня (4,5,6,7 марта)</a:t>
            </a:r>
          </a:p>
          <a:p>
            <a:pPr/>
          </a:p>
          <a:p>
            <a:pPr>
              <a:buNone/>
            </a:pPr>
            <a:r>
              <a:rPr lang="ru-RU" sz="2800" dirty="0" b="1"/>
              <a:t>ВОЗРАСТ: </a:t>
            </a:r>
            <a:r>
              <a:rPr lang="ru-RU" sz="2800" dirty="0"/>
              <a:t> 2 – 4года</a:t>
            </a:r>
          </a:p>
          <a:p>
            <a:pPr/>
          </a:p>
        </p:txBody>
      </p:sp>
    </p:spTree>
  </p:cSld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7168" name=""/>
        <p:cNvGrpSpPr>
          <a:grpSpLocks/>
        </p:cNvGrpSpPr>
        <p:nvPr/>
      </p:nvGrpSpPr>
      <p:grpSpPr>
        <a:xfrm/>
      </p:grpSpPr>
      <p:sp>
        <p:nvSpPr>
          <p:cNvPr id="7170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457200" y="381000"/>
            <a:ext cx="8229600" cy="1371600"/>
          </a:xfrm>
          <a:ln/>
        </p:spPr>
        <p:txBody>
          <a:bodyPr wrap="square" lIns="91440" rIns="91440" tIns="45720" bIns="45720" anchor="ctr"/>
          <a:lstStyle/>
          <a:p>
            <a:pPr/>
            <a:r>
              <a:rPr lang="ru-RU" dirty="0">
                <a:solidFill>
                  <a:srgbClr val="ff0000"/>
                </a:solidFill>
              </a:rPr>
              <a:t>Предполагаемый результат</a:t>
            </a:r>
          </a:p>
        </p:txBody>
      </p:sp>
      <p:sp>
        <p:nvSpPr>
          <p:cNvPr id="7171" name=""/>
          <p:cNvSpPr>
            <a:spLocks noGrp="1" noChangeAspect="0"/>
          </p:cNvSpPr>
          <p:nvPr>
            <p:ph type="body" sz="full" idx="4294967295"/>
          </p:nvPr>
        </p:nvSpPr>
        <p:spPr>
          <a:xfrm rot="0">
            <a:off x="457200" y="1981200"/>
            <a:ext cx="8229600" cy="4114800"/>
          </a:xfrm>
          <a:ln/>
        </p:spPr>
        <p:txBody>
          <a:bodyPr wrap="square" lIns="91440" rIns="91440" tIns="45720" bIns="45720" anchor="t" anchorCtr="false"/>
          <a:lstStyle/>
          <a:p>
            <a:pPr/>
            <a:r>
              <a:rPr lang="ru-RU" dirty="0"/>
              <a:t>-  выделяют характерные признаки воды;</a:t>
            </a:r>
          </a:p>
          <a:p>
            <a:pPr/>
            <a:r>
              <a:rPr lang="ru-RU" dirty="0"/>
              <a:t>- проявляют интерес к простейшим взаимосвязям в природе;</a:t>
            </a:r>
          </a:p>
          <a:p>
            <a:pPr/>
            <a:r>
              <a:rPr lang="ru-RU" dirty="0"/>
              <a:t>-участвуют в  беседе о свойствах воды, ее назначении и бережному к ней обращению.</a:t>
            </a:r>
          </a:p>
        </p:txBody>
      </p:sp>
    </p:spTree>
  </p:cSld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8192" name=""/>
        <p:cNvGrpSpPr>
          <a:grpSpLocks/>
        </p:cNvGrpSpPr>
        <p:nvPr/>
      </p:nvGrpSpPr>
      <p:grpSpPr>
        <a:xfrm/>
      </p:grpSpPr>
      <p:sp>
        <p:nvSpPr>
          <p:cNvPr id="8194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457200" y="381000"/>
            <a:ext cx="8229600" cy="1371600"/>
          </a:xfrm>
          <a:ln/>
        </p:spPr>
        <p:txBody>
          <a:bodyPr wrap="square" lIns="91440" rIns="91440" tIns="45720" bIns="45720" anchor="ctr"/>
          <a:lstStyle/>
          <a:p>
            <a:pPr/>
            <a:r>
              <a:rPr lang="ru-RU" dirty="0"/>
              <a:t> </a:t>
            </a:r>
          </a:p>
        </p:txBody>
      </p:sp>
      <p:sp>
        <p:nvSpPr>
          <p:cNvPr id="8195" name=""/>
          <p:cNvSpPr>
            <a:spLocks noGrp="1" noChangeAspect="0"/>
          </p:cNvSpPr>
          <p:nvPr>
            <p:ph type="body" sz="full" idx="4294967295"/>
          </p:nvPr>
        </p:nvSpPr>
        <p:spPr>
          <a:xfrm rot="0">
            <a:off x="468313" y="549275"/>
            <a:ext cx="8229599" cy="5554663"/>
          </a:xfrm>
          <a:ln/>
        </p:spPr>
        <p:txBody>
          <a:bodyPr wrap="square" lIns="91440" rIns="91440" tIns="45720" bIns="45720" anchor="t" anchorCtr="false"/>
          <a:lstStyle/>
          <a:p>
            <a:pPr algn="ctr">
              <a:buNone/>
            </a:pPr>
            <a:r>
              <a:rPr lang="ru-RU" dirty="0">
                <a:solidFill>
                  <a:srgbClr val="ff0000"/>
                </a:solidFill>
              </a:rPr>
              <a:t>Виды деятельности:</a:t>
            </a:r>
          </a:p>
          <a:p>
            <a:pPr>
              <a:buNone/>
            </a:pPr>
            <a:r>
              <a:rPr lang="ru-RU" dirty="0"/>
              <a:t>*коммуникативная</a:t>
            </a:r>
          </a:p>
          <a:p>
            <a:pPr>
              <a:buNone/>
            </a:pPr>
            <a:r>
              <a:rPr lang="ru-RU" dirty="0"/>
              <a:t>*игровая</a:t>
            </a:r>
          </a:p>
          <a:p>
            <a:pPr>
              <a:buNone/>
            </a:pPr>
            <a:r>
              <a:rPr lang="ru-RU" dirty="0"/>
              <a:t>*продуктивная</a:t>
            </a:r>
          </a:p>
          <a:p>
            <a:pPr>
              <a:buNone/>
            </a:pPr>
            <a:r>
              <a:rPr lang="ru-RU" dirty="0"/>
              <a:t>*двигательная</a:t>
            </a:r>
          </a:p>
          <a:p>
            <a:pPr>
              <a:buNone/>
            </a:pPr>
            <a:r>
              <a:rPr lang="ru-RU" dirty="0"/>
              <a:t>*трудовая</a:t>
            </a:r>
          </a:p>
          <a:p>
            <a:pPr>
              <a:buNone/>
            </a:pPr>
            <a:r>
              <a:rPr lang="ru-RU" dirty="0"/>
              <a:t>*познавательно - исследовательская</a:t>
            </a:r>
          </a:p>
          <a:p>
            <a:pPr>
              <a:buNone/>
            </a:pPr>
            <a:r>
              <a:rPr lang="ru-RU" dirty="0"/>
              <a:t>*музыкально - художественная</a:t>
            </a:r>
          </a:p>
          <a:p>
            <a:pPr>
              <a:buNone/>
            </a:pPr>
            <a:r>
              <a:rPr lang="ru-RU" dirty="0"/>
              <a:t>*чтение художественной литературы</a:t>
            </a:r>
          </a:p>
        </p:txBody>
      </p:sp>
    </p:spTree>
  </p:cSld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9216" name=""/>
        <p:cNvGrpSpPr>
          <a:grpSpLocks/>
        </p:cNvGrpSpPr>
        <p:nvPr/>
      </p:nvGrpSpPr>
      <p:grpSpPr>
        <a:xfrm/>
      </p:grpSpPr>
      <p:sp>
        <p:nvSpPr>
          <p:cNvPr id="9218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468313" y="404813"/>
            <a:ext cx="8229599" cy="1371600"/>
          </a:xfrm>
          <a:ln/>
        </p:spPr>
        <p:txBody>
          <a:bodyPr wrap="square" lIns="91440" rIns="91440" tIns="45720" bIns="45720" anchor="ctr"/>
          <a:lstStyle/>
          <a:p>
            <a:pPr algn="l"/>
            <a:r>
              <a:rPr lang="en-US" altLang="en-US" sz="2800" dirty="0" b="1">
                <a:solidFill>
                  <a:srgbClr val="000000"/>
                </a:solidFill>
              </a:rPr>
              <a:t>Коммуникативная:</a:t>
            </a:r>
            <a:r>
              <a:rPr lang="en-US" altLang="en-US" sz="2800" dirty="0">
                <a:solidFill>
                  <a:srgbClr val="000000"/>
                </a:solidFill>
              </a:rPr>
              <a:t/>
            </a:r>
            <a:br/>
            <a:r>
              <a:rPr lang="en-US" altLang="en-US" sz="1800" dirty="0" b="1"/>
              <a:t>Заучивание </a:t>
            </a:r>
            <a:r>
              <a:rPr lang="en-US" altLang="en-US" sz="1800" dirty="0" b="1"/>
              <a:t>потешек</a:t>
            </a:r>
            <a:r>
              <a:rPr lang="en-US" altLang="en-US" sz="1800" dirty="0" b="1"/>
              <a:t/>
            </a:r>
            <a:br/>
            <a:r>
              <a:rPr lang="en-US" altLang="en-US" sz="1800" dirty="0" b="1"/>
              <a:t>Беседы</a:t>
            </a:r>
            <a:r>
              <a:rPr lang="en-US" altLang="en-US" sz="1800" dirty="0" b="1"/>
              <a:t/>
            </a:r>
            <a:br/>
            <a:r>
              <a:rPr lang="en-US" altLang="en-US" sz="2800" dirty="0" b="1">
                <a:solidFill>
                  <a:srgbClr val="000000"/>
                </a:solidFill>
              </a:rPr>
              <a:t>Игровая:</a:t>
            </a:r>
          </a:p>
        </p:txBody>
      </p:sp>
      <p:sp>
        <p:nvSpPr>
          <p:cNvPr id="9219" name=""/>
          <p:cNvSpPr>
            <a:spLocks noGrp="1" noChangeAspect="0"/>
          </p:cNvSpPr>
          <p:nvPr>
            <p:ph type="body" sz="full" idx="4294967295"/>
          </p:nvPr>
        </p:nvSpPr>
        <p:spPr>
          <a:xfrm rot="0">
            <a:off x="468313" y="1989138"/>
            <a:ext cx="8229599" cy="4114800"/>
          </a:xfrm>
          <a:ln/>
        </p:spPr>
        <p:txBody>
          <a:bodyPr wrap="square" lIns="91440" rIns="91440" tIns="45720" bIns="45720" anchor="t" anchorCtr="false"/>
          <a:lstStyle/>
          <a:p>
            <a:pPr>
              <a:lnSpc>
                <a:spcPct val="80000"/>
              </a:lnSpc>
              <a:buNone/>
            </a:pPr>
            <a:r>
              <a:rPr lang="ru-RU" sz="1600" dirty="0" b="1"/>
              <a:t>Создание игровой ситуации</a:t>
            </a:r>
          </a:p>
          <a:p>
            <a:pPr>
              <a:lnSpc>
                <a:spcPct val="80000"/>
              </a:lnSpc>
              <a:buNone/>
            </a:pPr>
            <a:r>
              <a:rPr lang="ru-RU" sz="1600" dirty="0" b="1"/>
              <a:t> Игры с правилами</a:t>
            </a:r>
          </a:p>
          <a:p>
            <a:pPr>
              <a:lnSpc>
                <a:spcPct val="80000"/>
              </a:lnSpc>
              <a:buNone/>
            </a:pPr>
            <a:r>
              <a:rPr lang="ru-RU" sz="1600" dirty="0" b="1"/>
              <a:t> Сюжетно – ролевая игра</a:t>
            </a:r>
          </a:p>
          <a:p>
            <a:pPr>
              <a:lnSpc>
                <a:spcPct val="80000"/>
              </a:lnSpc>
              <a:buNone/>
            </a:pPr>
            <a:r>
              <a:rPr lang="ru-RU" sz="2800" dirty="0" b="1">
                <a:solidFill>
                  <a:srgbClr val="000000"/>
                </a:solidFill>
              </a:rPr>
              <a:t>Двигательная:</a:t>
            </a:r>
          </a:p>
          <a:p>
            <a:pPr>
              <a:lnSpc>
                <a:spcPct val="80000"/>
              </a:lnSpc>
              <a:buFont charset="2" typeface="Wingdings"/>
              <a:buNone/>
            </a:pPr>
            <a:r>
              <a:rPr lang="ru-RU" sz="1400" dirty="0" b="1"/>
              <a:t> </a:t>
            </a:r>
            <a:r>
              <a:rPr lang="ru-RU" sz="1600" dirty="0" b="1"/>
              <a:t>Подвижные игры с правилами</a:t>
            </a:r>
          </a:p>
          <a:p>
            <a:pPr>
              <a:lnSpc>
                <a:spcPct val="80000"/>
              </a:lnSpc>
              <a:buFont charset="2" typeface="Wingdings"/>
              <a:buNone/>
            </a:pPr>
            <a:r>
              <a:rPr lang="ru-RU" sz="1600" dirty="0" b="1"/>
              <a:t> Игровые ситуации</a:t>
            </a:r>
          </a:p>
          <a:p>
            <a:pPr>
              <a:lnSpc>
                <a:spcPct val="80000"/>
              </a:lnSpc>
              <a:buFont charset="2" typeface="Wingdings"/>
              <a:buNone/>
            </a:pPr>
            <a:r>
              <a:rPr lang="ru-RU" sz="2800" dirty="0" b="1">
                <a:solidFill>
                  <a:srgbClr val="000000"/>
                </a:solidFill>
              </a:rPr>
              <a:t>Продуктивная:</a:t>
            </a:r>
            <a:r>
              <a:rPr lang="ru-RU" sz="2400" dirty="0" b="1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80000"/>
              </a:lnSpc>
              <a:buFont charset="2" typeface="Wingdings"/>
              <a:buNone/>
            </a:pPr>
            <a:r>
              <a:rPr lang="ru-RU" sz="1600" dirty="0" b="1"/>
              <a:t>Изготовление продуктов деятельности</a:t>
            </a:r>
          </a:p>
          <a:p>
            <a:pPr>
              <a:lnSpc>
                <a:spcPct val="80000"/>
              </a:lnSpc>
              <a:buFont charset="2" typeface="Wingdings"/>
              <a:buNone/>
            </a:pPr>
            <a:r>
              <a:rPr lang="ru-RU" sz="2800" dirty="0" b="1">
                <a:solidFill>
                  <a:srgbClr val="000000"/>
                </a:solidFill>
              </a:rPr>
              <a:t>Познавательно – исследовательская:</a:t>
            </a:r>
          </a:p>
          <a:p>
            <a:pPr>
              <a:lnSpc>
                <a:spcPct val="80000"/>
              </a:lnSpc>
              <a:buFont charset="2" typeface="Wingdings"/>
              <a:buNone/>
            </a:pPr>
            <a:r>
              <a:rPr lang="ru-RU" sz="1600" dirty="0" b="1"/>
              <a:t>Наблюдения</a:t>
            </a:r>
          </a:p>
          <a:p>
            <a:pPr>
              <a:lnSpc>
                <a:spcPct val="80000"/>
              </a:lnSpc>
              <a:buFont charset="2" typeface="Wingdings"/>
              <a:buNone/>
            </a:pPr>
            <a:r>
              <a:rPr lang="ru-RU" sz="1600" dirty="0" b="1"/>
              <a:t>Решение проблемных ситуаций</a:t>
            </a:r>
          </a:p>
          <a:p>
            <a:pPr>
              <a:lnSpc>
                <a:spcPct val="80000"/>
              </a:lnSpc>
              <a:buFont charset="2" typeface="Wingdings"/>
              <a:buNone/>
            </a:pPr>
            <a:r>
              <a:rPr lang="ru-RU" sz="1600" dirty="0" b="1"/>
              <a:t>Опыты</a:t>
            </a:r>
          </a:p>
          <a:p>
            <a:pPr>
              <a:lnSpc>
                <a:spcPct val="80000"/>
              </a:lnSpc>
              <a:buFont charset="2" typeface="Wingdings"/>
              <a:buNone/>
            </a:pPr>
            <a:r>
              <a:rPr lang="ru-RU" sz="1400" dirty="0" b="1"/>
              <a:t>  </a:t>
            </a:r>
          </a:p>
        </p:txBody>
      </p:sp>
    </p:spTree>
  </p:cSld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10240" name=""/>
        <p:cNvGrpSpPr>
          <a:grpSpLocks/>
        </p:cNvGrpSpPr>
        <p:nvPr/>
      </p:nvGrpSpPr>
      <p:grpSpPr>
        <a:xfrm/>
      </p:grpSpPr>
      <p:sp>
        <p:nvSpPr>
          <p:cNvPr id="10242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457200" y="381000"/>
            <a:ext cx="8229600" cy="1371600"/>
          </a:xfrm>
          <a:ln/>
        </p:spPr>
        <p:txBody>
          <a:bodyPr wrap="square" lIns="91440" rIns="91440" tIns="45720" bIns="45720" anchor="ctr"/>
          <a:lstStyle/>
          <a:p>
            <a:pPr/>
            <a:r>
              <a:rPr lang="ru-RU" sz="4000" dirty="0"/>
              <a:t/>
            </a:r>
            <a:br/>
            <a:r>
              <a:rPr lang="ru-RU" sz="4000" dirty="0"/>
              <a:t/>
            </a:r>
            <a:br/>
            <a:r>
              <a:rPr lang="ru-RU" sz="3600" dirty="0" b="1">
                <a:solidFill>
                  <a:srgbClr val="ff0000"/>
                </a:solidFill>
              </a:rPr>
              <a:t>Презентация </a:t>
            </a:r>
            <a:r>
              <a:rPr lang="ru-RU" sz="3600" dirty="0" b="1">
                <a:solidFill>
                  <a:srgbClr val="ff0000"/>
                </a:solidFill>
              </a:rPr>
              <a:t/>
            </a:r>
            <a:br/>
            <a:r>
              <a:rPr lang="ru-RU" sz="3600" dirty="0" b="1">
                <a:solidFill>
                  <a:srgbClr val="ff0000"/>
                </a:solidFill>
              </a:rPr>
              <a:t>познавательно – исследовательской деятельности</a:t>
            </a:r>
          </a:p>
        </p:txBody>
      </p:sp>
      <p:sp>
        <p:nvSpPr>
          <p:cNvPr id="10243" name=""/>
          <p:cNvSpPr>
            <a:spLocks noGrp="1" noChangeAspect="0"/>
          </p:cNvSpPr>
          <p:nvPr>
            <p:ph type="body" sz="full" idx="4294967295"/>
          </p:nvPr>
        </p:nvSpPr>
        <p:spPr>
          <a:xfrm rot="0">
            <a:off x="755650" y="620713"/>
            <a:ext cx="8229600" cy="4114800"/>
          </a:xfrm>
          <a:ln/>
        </p:spPr>
        <p:txBody>
          <a:bodyPr wrap="square" lIns="91440" rIns="91440" tIns="45720" bIns="45720" anchor="t" anchorCtr="false"/>
          <a:lstStyle/>
          <a:p>
            <a:pPr>
              <a:buNone/>
            </a:pPr>
            <a:r>
              <a:rPr lang="ru-RU" dirty="0"/>
              <a:t> </a:t>
            </a:r>
          </a:p>
        </p:txBody>
      </p:sp>
      <p:pic>
        <p:nvPicPr>
          <p:cNvPr id="10244" name=""/>
          <p:cNvPicPr>
            <a:picLocks noChangeAspect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>
          <a:xfrm>
            <a:off x="2339975" y="3284538"/>
            <a:ext cx="4500563" cy="3233737"/>
          </a:xfrm>
          <a:prstGeom prst="rect">
            <a:avLst/>
          </a:prstGeom>
          <a:noFill/>
          <a:ln>
            <a:noFill/>
          </a:ln>
        </p:spPr>
      </p:pic>
    </p:spTree>
  </p:cSld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11264" name=""/>
        <p:cNvGrpSpPr>
          <a:grpSpLocks/>
        </p:cNvGrpSpPr>
        <p:nvPr/>
      </p:nvGrpSpPr>
      <p:grpSpPr>
        <a:xfrm/>
      </p:grpSpPr>
      <p:sp>
        <p:nvSpPr>
          <p:cNvPr id="11266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468313" y="260350"/>
            <a:ext cx="8229599" cy="576263"/>
          </a:xfrm>
          <a:ln/>
        </p:spPr>
        <p:txBody>
          <a:bodyPr wrap="square" lIns="91440" rIns="91440" tIns="45720" bIns="45720" anchor="ctr"/>
          <a:lstStyle/>
          <a:p>
            <a:pPr/>
            <a:r>
              <a:rPr lang="ru-RU" sz="2800" dirty="0" i="1"/>
              <a:t>Что мы знаем о воде?</a:t>
            </a:r>
          </a:p>
        </p:txBody>
      </p:sp>
      <p:sp>
        <p:nvSpPr>
          <p:cNvPr id="11267" name=""/>
          <p:cNvSpPr>
            <a:spLocks noGrp="1" noChangeAspect="0"/>
          </p:cNvSpPr>
          <p:nvPr>
            <p:ph type="body" sz="full" idx="4294967295"/>
          </p:nvPr>
        </p:nvSpPr>
        <p:spPr>
          <a:xfrm rot="0">
            <a:off x="395288" y="765175"/>
            <a:ext cx="8229600" cy="5122863"/>
          </a:xfrm>
          <a:ln/>
        </p:spPr>
        <p:txBody>
          <a:bodyPr wrap="square" lIns="91440" rIns="91440" tIns="45720" bIns="45720" anchor="t" anchorCtr="false"/>
          <a:lstStyle/>
          <a:p>
            <a:pPr algn="ctr">
              <a:buNone/>
            </a:pPr>
            <a:r>
              <a:rPr lang="ru-RU" sz="2400" dirty="0"/>
              <a:t>Опыт №1</a:t>
            </a:r>
          </a:p>
          <a:p>
            <a:pPr algn="ctr">
              <a:buNone/>
            </a:pPr>
            <a:r>
              <a:rPr lang="ru-RU" sz="2000" dirty="0"/>
              <a:t>Когда мы разрезаем лимон, апельсин, мы чувствуем приятный запах цитрусовых.</a:t>
            </a:r>
          </a:p>
          <a:p>
            <a:pPr>
              <a:buNone/>
            </a:pPr>
            <a:r>
              <a:rPr lang="ru-RU" sz="2000" dirty="0"/>
              <a:t>     Приятно пахнут мамины духи, цветы на лугу. А когда мы нюхаем воду – запаха нет.  </a:t>
            </a:r>
            <a:r>
              <a:rPr lang="ru-RU" sz="2000" dirty="0">
                <a:solidFill>
                  <a:srgbClr val="ff0000"/>
                </a:solidFill>
              </a:rPr>
              <a:t>Вывод: вода не имеет запаха.</a:t>
            </a:r>
          </a:p>
        </p:txBody>
      </p:sp>
      <p:pic>
        <p:nvPicPr>
          <p:cNvPr id="11268" name=""/>
          <p:cNvPicPr>
            <a:picLocks noChangeAspect="1"/>
          </p:cNvPicPr>
          <p:nvPr/>
        </p:nvPicPr>
        <p:blipFill>
          <a:blip r:embed="rID5">
            <a:extLst/>
          </a:blip>
          <a:srcRect/>
          <a:stretch>
            <a:fillRect/>
          </a:stretch>
        </p:blipFill>
        <p:spPr>
          <a:xfrm>
            <a:off x="1476375" y="2825750"/>
            <a:ext cx="6911975" cy="3627438"/>
          </a:xfrm>
          <a:prstGeom prst="rect">
            <a:avLst/>
          </a:prstGeom>
          <a:noFill/>
          <a:ln>
            <a:noFill/>
          </a:ln>
        </p:spPr>
      </p:pic>
    </p:spTree>
  </p:cSld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12288" name=""/>
        <p:cNvGrpSpPr>
          <a:grpSpLocks/>
        </p:cNvGrpSpPr>
        <p:nvPr/>
      </p:nvGrpSpPr>
      <p:grpSpPr>
        <a:xfrm/>
      </p:grpSpPr>
      <p:sp>
        <p:nvSpPr>
          <p:cNvPr id="12290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457200" y="381000"/>
            <a:ext cx="8229600" cy="1371600"/>
          </a:xfrm>
          <a:ln/>
        </p:spPr>
        <p:txBody>
          <a:bodyPr wrap="square" lIns="91440" rIns="91440" tIns="45720" bIns="45720" anchor="ctr"/>
          <a:lstStyle/>
          <a:p>
            <a:pPr/>
            <a:r>
              <a:rPr lang="ru-RU" sz="2400" dirty="0"/>
              <a:t>Опыт №2</a:t>
            </a:r>
            <a:r>
              <a:rPr lang="ru-RU" sz="2400" dirty="0"/>
              <a:t/>
            </a:r>
            <a:br/>
            <a:r>
              <a:rPr lang="ru-RU" sz="2000" dirty="0"/>
              <a:t>Цвет имеют краски, карандаши, овощи и  фрукты. Если мы  опустим в стакан с водой трубочку, то она будет видна сквозь стенки стакана.    </a:t>
            </a:r>
            <a:r>
              <a:rPr lang="ru-RU" sz="2000" dirty="0"/>
              <a:t/>
            </a:r>
            <a:br/>
            <a:r>
              <a:rPr lang="ru-RU" sz="2000" dirty="0">
                <a:solidFill>
                  <a:srgbClr val="ff0000"/>
                </a:solidFill>
              </a:rPr>
              <a:t>Вывод: вода прозрачная.</a:t>
            </a:r>
          </a:p>
        </p:txBody>
      </p:sp>
      <p:pic>
        <p:nvPicPr>
          <p:cNvPr id="12291" name=""/>
          <p:cNvPicPr>
            <a:picLocks noChangeAspect="1"/>
          </p:cNvPicPr>
          <p:nvPr>
            <p:ph type="body" sz="full" idx="4294967295"/>
          </p:nvPr>
        </p:nvPicPr>
        <p:blipFill>
          <a:blip r:embed="rID6">
            <a:extLst/>
          </a:blip>
          <a:srcRect t="0" r="0" b="0" l="0"/>
          <a:stretch>
            <a:fillRect/>
          </a:stretch>
        </p:blipFill>
        <p:spPr>
          <a:xfrm rot="0">
            <a:off x="911225" y="1981200"/>
            <a:ext cx="7321550" cy="4114800"/>
          </a:xfrm>
          <a:prstGeom prst="rect">
            <a:avLst/>
          </a:prstGeom>
          <a:noFill/>
          <a:ln/>
        </p:spPr>
      </p:pic>
      <p:pic>
        <p:nvPicPr>
          <p:cNvPr id="12294" name=""/>
          <p:cNvPicPr>
            <a:picLocks noChangeAspect="1"/>
          </p:cNvPicPr>
          <p:nvPr/>
        </p:nvPicPr>
        <p:blipFill>
          <a:blip r:embed="rID6">
            <a:extLst/>
          </a:blip>
          <a:srcRect/>
          <a:stretch>
            <a:fillRect/>
          </a:stretch>
        </p:blipFill>
        <p:spPr>
          <a:xfrm>
            <a:off x="900113" y="1989138"/>
            <a:ext cx="7321550" cy="4114800"/>
          </a:xfrm>
          <a:prstGeom prst="rect">
            <a:avLst/>
          </a:prstGeom>
          <a:noFill/>
          <a:ln>
            <a:noFill/>
          </a:ln>
        </p:spPr>
      </p:pic>
    </p:spTree>
  </p:cSld>
  <p:transition spd="slow">
    <p:wipe dir="d"/>
  </p:transition>
  <p:timing>
    <p:tnLst>
      <p:par>
        <p:cTn id="1" dur="indefinite" restart="never" nodeType="tmRoot"/>
      </p:par>
    </p:tnLst>
  </p:timing>
</p:sld>
</file>

<file path=ppt/theme/theme18.xml><?xml version="1.0" encoding="utf-8"?>
<a:them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a:themeElements>
    <a:clrScheme name="">
      <a:dk1>
        <a:srgbClr val="2b5481"/>
      </a:dk1>
      <a:lt1>
        <a:srgbClr val="ffffff"/>
      </a:lt1>
      <a:dk2>
        <a:srgbClr val="003366"/>
      </a:dk2>
      <a:lt2>
        <a:srgbClr val="e5ffff"/>
      </a:lt2>
      <a:accent1>
        <a:srgbClr val="009999"/>
      </a:accent1>
      <a:accent2>
        <a:srgbClr val="336699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ccff"/>
      </a:hlink>
      <a:folHlink>
        <a:srgbClr val="ffcc00"/>
      </a:folHlink>
    </a:clrScheme>
    <a:fontScheme name="Office">
      <a:majorFont>
        <a:latin typeface="Calibri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  <a:font typeface="Sylfaen" script="Geor"/>
      </a:majorFont>
      <a:minorFont>
        <a:latin typeface="Calibri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  <a:font typeface="Sylfaen" script="Geo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</a:fillStyleLst>
      <a:lnStyleLst>
        <a:ln w="9259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dist="23000" dir="5400000" rotWithShape="0" blurRad="40000">
              <a:schemeClr val="phClr">
                <a:alpha val="38000"/>
              </a:schemeClr>
            </a:outerShdw>
          </a:effectLst>
        </a:effectStyle>
        <a:effectStyle>
          <a:effectLst>
            <a:outerShdw dist="23000" dir="5400000" rotWithShape="0" blurRad="40000">
              <a:schemeClr val="phClr">
                <a:alpha val="35000"/>
              </a:schemeClr>
            </a:outerShdw>
          </a:effectLst>
        </a:effectStyle>
        <a:effectStyle>
          <a:effectLst>
            <a:outerShdw dist="23000" dir="5400000" rotWithShape="0" blurRad="40000">
              <a:schemeClr val="phClr">
                <a:alpha val="35000"/>
              </a:scheme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a:themeElements>
    <a:clrScheme name="">
      <a:dk1>
        <a:srgbClr val="2b5481"/>
      </a:dk1>
      <a:lt1>
        <a:srgbClr val="ffffff"/>
      </a:lt1>
      <a:dk2>
        <a:srgbClr val="003366"/>
      </a:dk2>
      <a:lt2>
        <a:srgbClr val="e5ffff"/>
      </a:lt2>
      <a:accent1>
        <a:srgbClr val="009999"/>
      </a:accent1>
      <a:accent2>
        <a:srgbClr val="336699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ccff"/>
      </a:hlink>
      <a:folHlink>
        <a:srgbClr val="ffcc00"/>
      </a:folHlink>
    </a:clrScheme>
    <a:fontScheme name="Office">
      <a:majorFont>
        <a:latin typeface="Calibri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  <a:font typeface="Sylfaen" script="Geor"/>
      </a:majorFont>
      <a:minorFont>
        <a:latin typeface="Calibri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  <a:font typeface="Sylfaen" script="Geo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</a:fillStyleLst>
      <a:lnStyleLst>
        <a:ln w="9259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dist="23000" dir="5400000" rotWithShape="0" blurRad="40000">
              <a:schemeClr val="phClr">
                <a:alpha val="38000"/>
              </a:schemeClr>
            </a:outerShdw>
          </a:effectLst>
        </a:effectStyle>
        <a:effectStyle>
          <a:effectLst>
            <a:outerShdw dist="23000" dir="5400000" rotWithShape="0" blurRad="40000">
              <a:schemeClr val="phClr">
                <a:alpha val="35000"/>
              </a:schemeClr>
            </a:outerShdw>
          </a:effectLst>
        </a:effectStyle>
        <a:effectStyle>
          <a:effectLst>
            <a:outerShdw dist="23000" dir="5400000" rotWithShape="0" blurRad="40000">
              <a:schemeClr val="phClr">
                <a:alpha val="35000"/>
              </a:scheme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</a:bgFillStyleLst>
    </a:fmtScheme>
  </a:themeElements>
</a:theme>
</file>

<file path=docProps/core.xml><?xml version="1.0" encoding="utf-8"?>
<coreProperties xmlns="http://schemas.openxmlformats.org/package/2006/metadata/core-properties" xmlns:cp="http://schemas.openxmlformats.org/package/2006/metadata/core-properties" xmlns:dc="http://purl.org/dc/elements/1.1/" xmlns:dcterms="http://purl.org/dc/terms/" xmlns:xsi="http://www.w3.org/2001/XMLSchema-instance">
  <dcterms:created xsi:type="dcterms:W3CDTF">2016-11-18T06:33:27Z</dcterms:created>
  <dc:creator>Generated by Kingsoft Office</dc:creator>
</coreProperties>
</file>