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24" r:id="rId4"/>
    <p:sldId id="325" r:id="rId5"/>
    <p:sldId id="342" r:id="rId6"/>
    <p:sldId id="339" r:id="rId7"/>
    <p:sldId id="341" r:id="rId8"/>
    <p:sldId id="340" r:id="rId9"/>
    <p:sldId id="269" r:id="rId10"/>
    <p:sldId id="262" r:id="rId11"/>
    <p:sldId id="350" r:id="rId12"/>
    <p:sldId id="34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6600"/>
    <a:srgbClr val="CC99FF"/>
    <a:srgbClr val="009900"/>
    <a:srgbClr val="FF0066"/>
    <a:srgbClr val="FF0000"/>
    <a:srgbClr val="008000"/>
    <a:srgbClr val="FF9900"/>
    <a:srgbClr val="FF505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4660"/>
  </p:normalViewPr>
  <p:slideViewPr>
    <p:cSldViewPr>
      <p:cViewPr>
        <p:scale>
          <a:sx n="70" d="100"/>
          <a:sy n="70" d="100"/>
        </p:scale>
        <p:origin x="-71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C124-C2C1-4321-9391-6ED0EAFBCD13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6D152-7E93-4CA6-894B-FD205BAC9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A62C5-62C7-4A5E-A439-208D181B2E28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8FBA-AA32-4E31-9E10-49EE082DA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77385-EB6D-4CEA-9188-E53CDEDF9DC4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5833-5691-4E6E-A954-5A45DEBF0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 descr="9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25" y="5214938"/>
            <a:ext cx="811213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2E93-F4E1-4ABD-9732-FC06AF6CF1FA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327EC-110C-435C-BAB9-47E7790AE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B06F-E3D8-413F-B47D-351498EF68C7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3BD17-515C-4803-A17F-36E759ADAF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FFDAD-E933-4D54-AB87-605487B58A8B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F7B3-4028-4E5F-8966-91B24BE8C7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37943-1C67-4EF4-866F-015192EFDC80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C0C6A-0307-4232-B170-0E2E9F60F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A504-C888-48BA-92C8-1A3DDD8AC619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5CC47-CED4-49E0-A1DC-B3D562C33A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613FC-A234-4250-A0AD-D31405F6D15E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28667-882F-47B5-AAA1-2EFD10633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F0A03-EC2C-4FCF-8B50-E3575B092BFD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FE460-8DA4-4148-9198-326766C30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8BEEB-B4F3-45CC-9805-34F61B059FDB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EC5D-159B-4587-80A7-BDCD70186F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FD189F-4700-4F45-910E-06F49D26811B}" type="datetimeFigureOut">
              <a:rPr lang="ru-RU"/>
              <a:pPr>
                <a:defRPr/>
              </a:pPr>
              <a:t>17.11.2016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37F55B-9D5E-417D-9320-DA372B354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20688"/>
            <a:ext cx="48245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Решаем задачи</a:t>
            </a:r>
          </a:p>
          <a:p>
            <a:pPr algn="ctr"/>
            <a:r>
              <a:rPr lang="ru-RU" sz="48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Математика </a:t>
            </a:r>
          </a:p>
          <a:p>
            <a:pPr algn="ctr"/>
            <a:r>
              <a:rPr lang="ru-RU" sz="48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 класс </a:t>
            </a:r>
          </a:p>
          <a:p>
            <a:pPr algn="ctr"/>
            <a:r>
              <a:rPr lang="ru-RU" sz="3200" b="1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«Школа России»</a:t>
            </a:r>
            <a:endParaRPr lang="ru-RU" sz="3200" b="1" i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27" name="Picture 3" descr="C:\Users\Ольга\Documents\портфолио 2015\портфолио сентябрь 2015\73401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268760"/>
            <a:ext cx="3060793" cy="407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3456450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latin typeface="Monotype Corsiva" panose="03010101010201010101" pitchFamily="66" charset="0"/>
              </a:rPr>
              <a:t>Жигулина</a:t>
            </a:r>
            <a:r>
              <a:rPr lang="ru-RU" sz="2400" b="1" dirty="0" smtClean="0">
                <a:latin typeface="Monotype Corsiva" panose="03010101010201010101" pitchFamily="66" charset="0"/>
              </a:rPr>
              <a:t> Ольга Геннадьевна </a:t>
            </a:r>
          </a:p>
          <a:p>
            <a:pPr algn="ctr"/>
            <a:r>
              <a:rPr lang="ru-RU" sz="2400" b="1" dirty="0" smtClean="0">
                <a:latin typeface="Monotype Corsiva" panose="03010101010201010101" pitchFamily="66" charset="0"/>
              </a:rPr>
              <a:t>учитель начальных классов</a:t>
            </a:r>
          </a:p>
          <a:p>
            <a:pPr algn="ctr"/>
            <a:r>
              <a:rPr lang="ru-RU" sz="2400" b="1" dirty="0" smtClean="0">
                <a:latin typeface="Monotype Corsiva" panose="03010101010201010101" pitchFamily="66" charset="0"/>
              </a:rPr>
              <a:t>первая категория</a:t>
            </a:r>
          </a:p>
          <a:p>
            <a:pPr algn="ctr"/>
            <a:r>
              <a:rPr lang="ru-RU" sz="2400" b="1" dirty="0" smtClean="0">
                <a:latin typeface="Monotype Corsiva" panose="03010101010201010101" pitchFamily="66" charset="0"/>
              </a:rPr>
              <a:t>Самарская область</a:t>
            </a:r>
          </a:p>
          <a:p>
            <a:pPr algn="ctr"/>
            <a:r>
              <a:rPr lang="ru-RU" sz="2400" b="1" dirty="0" err="1" smtClean="0">
                <a:latin typeface="Monotype Corsiva" panose="03010101010201010101" pitchFamily="66" charset="0"/>
              </a:rPr>
              <a:t>г.Новокуйбышевск</a:t>
            </a:r>
            <a:endParaRPr lang="ru-RU" sz="2400" b="1" dirty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620688"/>
            <a:ext cx="8215338" cy="1736646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 anchor="ctr">
            <a:spAutoFit/>
          </a:bodyPr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Муки – 8 кг</a:t>
            </a:r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Крупы – 2 кг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752" y="55786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Запиши вопрос</a:t>
            </a:r>
            <a:endParaRPr lang="ru-RU" sz="4400" b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3100" y="2420888"/>
            <a:ext cx="898090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 + 2 =</a:t>
            </a: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4442336"/>
            <a:ext cx="898090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 – 2 =</a:t>
            </a: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618763"/>
            <a:ext cx="907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10 кг купили всего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4838" y="3036441"/>
            <a:ext cx="2439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10 (кг)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5013176"/>
            <a:ext cx="2151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6 (кг)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174" y="5581924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Ответ: на 6 кг больше муки, чем крупы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4139952" y="825227"/>
            <a:ext cx="427379" cy="1379637"/>
          </a:xfrm>
          <a:prstGeom prst="rightBrace">
            <a:avLst>
              <a:gd name="adj1" fmla="val 41514"/>
              <a:gd name="adj2" fmla="val 4763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0" y="1052736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кг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авая круглая скобка 13"/>
          <p:cNvSpPr/>
          <p:nvPr/>
        </p:nvSpPr>
        <p:spPr>
          <a:xfrm>
            <a:off x="4283968" y="908720"/>
            <a:ext cx="427379" cy="1235622"/>
          </a:xfrm>
          <a:prstGeom prst="rightBracket">
            <a:avLst>
              <a:gd name="adj" fmla="val 161407"/>
            </a:avLst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4818" y="1085835"/>
            <a:ext cx="237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? кг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42088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всего купили крупы и муки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174" y="4442336"/>
            <a:ext cx="9073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сколько кг больше муки, чем крупы?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 animBg="1"/>
      <p:bldP spid="5" grpId="0"/>
      <p:bldP spid="11" grpId="0"/>
      <p:bldP spid="12" grpId="0"/>
      <p:bldP spid="13" grpId="0"/>
      <p:bldP spid="2" grpId="0" animBg="1"/>
      <p:bldP spid="2" grpId="1" animBg="1"/>
      <p:bldP spid="3" grpId="0"/>
      <p:bldP spid="3" grpId="1"/>
      <p:bldP spid="14" grpId="0" animBg="1"/>
      <p:bldP spid="15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620688"/>
            <a:ext cx="8215338" cy="1736646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 anchor="ctr">
            <a:spAutoFit/>
          </a:bodyPr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Ласточки – 6 пт.</a:t>
            </a:r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Стрижи – 4 пт.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374" y="118373"/>
            <a:ext cx="8075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Поставь вопрос и реши задачу</a:t>
            </a:r>
            <a:endParaRPr lang="ru-RU" sz="3200" b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3100" y="2420888"/>
            <a:ext cx="898090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 + 4 =</a:t>
            </a: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4442336"/>
            <a:ext cx="898090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 – 4 =</a:t>
            </a: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618763"/>
            <a:ext cx="907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10 птиц всего.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14838" y="3036441"/>
            <a:ext cx="2439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10 (пт.)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5013176"/>
            <a:ext cx="2151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2 (пт.)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174" y="5581924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Ответ: на 2 птицы больше ласточек.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5224741" y="825227"/>
            <a:ext cx="427379" cy="1379637"/>
          </a:xfrm>
          <a:prstGeom prst="rightBrace">
            <a:avLst>
              <a:gd name="adj1" fmla="val 41514"/>
              <a:gd name="adj2" fmla="val 4763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0112" y="104094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пт.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авая круглая скобка 13"/>
          <p:cNvSpPr/>
          <p:nvPr/>
        </p:nvSpPr>
        <p:spPr>
          <a:xfrm>
            <a:off x="5080725" y="908720"/>
            <a:ext cx="427379" cy="1235622"/>
          </a:xfrm>
          <a:prstGeom prst="rightBracket">
            <a:avLst>
              <a:gd name="adj" fmla="val 161407"/>
            </a:avLst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00174" y="908720"/>
            <a:ext cx="1796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? пт. больше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42088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Сколько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птиц ?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90944" y="4489956"/>
            <a:ext cx="907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сколько птиц больше ласточек, чем стрижей?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2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 animBg="1"/>
      <p:bldP spid="5" grpId="0"/>
      <p:bldP spid="11" grpId="0"/>
      <p:bldP spid="12" grpId="0"/>
      <p:bldP spid="13" grpId="0"/>
      <p:bldP spid="2" grpId="0" animBg="1"/>
      <p:bldP spid="2" grpId="1" animBg="1"/>
      <p:bldP spid="3" grpId="0"/>
      <p:bldP spid="3" grpId="1"/>
      <p:bldP spid="14" grpId="0" animBg="1"/>
      <p:bldP spid="15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620688"/>
            <a:ext cx="8215338" cy="1736646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 anchor="ctr">
            <a:spAutoFit/>
          </a:bodyPr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Ласточки – 6 пт.</a:t>
            </a:r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Стрижи – 12 пт.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752" y="55786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Запиши вопрос</a:t>
            </a:r>
            <a:endParaRPr lang="ru-RU" sz="4400" b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3100" y="2420888"/>
            <a:ext cx="8980900" cy="13234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 + 12 =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Сколько всего птиц?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4442336"/>
            <a:ext cx="898090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12 – 6 =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сколько меньше ласточек, чем стрижей?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181" y="3036441"/>
            <a:ext cx="907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18 птиц всего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0064" y="2420888"/>
            <a:ext cx="2439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18 (пт.)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88453" y="4436906"/>
            <a:ext cx="2151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6 (пт.)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654" y="5065394"/>
            <a:ext cx="8964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на 6 птиц меньше ласточек, чем стрижей.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5368757" y="825227"/>
            <a:ext cx="427379" cy="1379637"/>
          </a:xfrm>
          <a:prstGeom prst="rightBrace">
            <a:avLst>
              <a:gd name="adj1" fmla="val 41514"/>
              <a:gd name="adj2" fmla="val 4763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96136" y="1052736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пт.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авая круглая скобка 13"/>
          <p:cNvSpPr/>
          <p:nvPr/>
        </p:nvSpPr>
        <p:spPr>
          <a:xfrm>
            <a:off x="5580112" y="908720"/>
            <a:ext cx="427379" cy="1235622"/>
          </a:xfrm>
          <a:prstGeom prst="rightBracket">
            <a:avLst>
              <a:gd name="adj" fmla="val 161407"/>
            </a:avLst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0392" y="1111032"/>
            <a:ext cx="2372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на? пт.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" grpId="0" animBg="1"/>
      <p:bldP spid="5" grpId="0"/>
      <p:bldP spid="11" grpId="0"/>
      <p:bldP spid="12" grpId="0"/>
      <p:bldP spid="13" grpId="0"/>
      <p:bldP spid="2" grpId="0" animBg="1"/>
      <p:bldP spid="2" grpId="1" animBg="1"/>
      <p:bldP spid="3" grpId="0"/>
      <p:bldP spid="3" grpId="1"/>
      <p:bldP spid="14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604" y="40466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94884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875212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2860302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79333" y="2860302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3866556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+ 2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4942286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4953942"/>
            <a:ext cx="3348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поездов.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3866556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(п.)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99524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 Миша с мамой ждали свой поезд, прошло 3 товарных и 2 скорых поезда. Сколько всего поездов прошло?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604" y="40466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8742" y="2769668"/>
            <a:ext cx="936104" cy="8808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58862" y="2769668"/>
            <a:ext cx="936104" cy="8808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738982" y="2786436"/>
            <a:ext cx="936104" cy="8808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81693" y="3076326"/>
            <a:ext cx="648072" cy="57606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68559" y="3091236"/>
            <a:ext cx="648072" cy="57606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082580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+ 2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5158310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5169966"/>
            <a:ext cx="3348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человек.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4082580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(ч.)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27486" y="2771526"/>
            <a:ext cx="936104" cy="8808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7544" y="78981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пруду купались  4   взрослых человека и 2  ребенка. Сколько всего людей купалось в пруду?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1283858"/>
            <a:ext cx="576064" cy="5815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27486" y="836712"/>
            <a:ext cx="576064" cy="5815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  <p:bldP spid="11" grpId="0"/>
      <p:bldP spid="12" grpId="0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404664"/>
            <a:ext cx="3734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Блок-схема: узел 2"/>
          <p:cNvSpPr/>
          <p:nvPr/>
        </p:nvSpPr>
        <p:spPr>
          <a:xfrm>
            <a:off x="567241" y="2875963"/>
            <a:ext cx="2016224" cy="880864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2771800" y="2935176"/>
            <a:ext cx="2016224" cy="880864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932040" y="2875963"/>
            <a:ext cx="2016224" cy="880864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154588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2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5230318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5241974"/>
            <a:ext cx="3636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конфета.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4154588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(к.)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3481028" y="2774392"/>
            <a:ext cx="597768" cy="1202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5848197" y="2774392"/>
            <a:ext cx="597768" cy="1202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544" y="99524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Вали было       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съела 2 конфеты. Сколько конфет осталось у Вали?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" descr="C:\Users\Ольга\Desktop\графический диктант\1330190563_1aadffcnds500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76"/>
          <a:stretch/>
        </p:blipFill>
        <p:spPr bwMode="auto">
          <a:xfrm>
            <a:off x="6601803" y="656523"/>
            <a:ext cx="1666156" cy="84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Ольга\Desktop\графический диктант\1330190563_1aadffcnds500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76"/>
          <a:stretch/>
        </p:blipFill>
        <p:spPr bwMode="auto">
          <a:xfrm>
            <a:off x="4851988" y="666274"/>
            <a:ext cx="1666156" cy="84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Ольга\Desktop\графический диктант\1330190563_1aadffcnds500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76"/>
          <a:stretch/>
        </p:blipFill>
        <p:spPr bwMode="auto">
          <a:xfrm>
            <a:off x="3079333" y="764704"/>
            <a:ext cx="1666156" cy="84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4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404664"/>
            <a:ext cx="3734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Блок-схема: узел 2"/>
          <p:cNvSpPr/>
          <p:nvPr/>
        </p:nvSpPr>
        <p:spPr>
          <a:xfrm>
            <a:off x="567241" y="1412776"/>
            <a:ext cx="1191571" cy="2344051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узел 3"/>
          <p:cNvSpPr/>
          <p:nvPr/>
        </p:nvSpPr>
        <p:spPr>
          <a:xfrm>
            <a:off x="3434435" y="1427394"/>
            <a:ext cx="1191571" cy="2344051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932040" y="1412776"/>
            <a:ext cx="1191571" cy="2344051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154588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– 1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5230318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5241974"/>
            <a:ext cx="3636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шарика.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415458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(ш.)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4932040" y="1628800"/>
            <a:ext cx="1368153" cy="20162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Блок-схема: узел 17"/>
          <p:cNvSpPr/>
          <p:nvPr/>
        </p:nvSpPr>
        <p:spPr>
          <a:xfrm>
            <a:off x="2051720" y="1412775"/>
            <a:ext cx="1191571" cy="2344051"/>
          </a:xfrm>
          <a:prstGeom prst="flowChartConnector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90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/>
      <p:bldP spid="10" grpId="0"/>
      <p:bldP spid="11" grpId="0"/>
      <p:bldP spid="12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604" y="40466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94884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875212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2858444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27460" y="2875212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3866556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+ 2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4509120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4520776"/>
            <a:ext cx="3348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книг.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3866556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(к.)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99524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Васи было 6 книг. Ему подарили ещё 2 книги. Сколько книг стало у Васи?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7088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52420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825280" y="2875212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44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7604" y="404664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94884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875212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04248" y="2858444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27460" y="2875212"/>
            <a:ext cx="648072" cy="576064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3866556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+ 2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4509120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4520776"/>
            <a:ext cx="3348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марок.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3866556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6(м.)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99524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Васи было 6марок. Ему подарили ещё 2 марки. Сколько марок стало у Васи?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97088" y="2858444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0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10" grpId="0"/>
      <p:bldP spid="11" grpId="0"/>
      <p:bldP spid="12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8520" y="404664"/>
            <a:ext cx="3734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567241" y="2875963"/>
            <a:ext cx="2016224" cy="880864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771800" y="2935176"/>
            <a:ext cx="2016224" cy="880864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932040" y="2875963"/>
            <a:ext cx="2016224" cy="880864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39552" y="4154588"/>
            <a:ext cx="226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– 1 =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3" y="4797152"/>
            <a:ext cx="2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07804" y="4808808"/>
            <a:ext cx="3636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собачки.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4154588"/>
            <a:ext cx="18527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(с.)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5848197" y="2774392"/>
            <a:ext cx="597768" cy="1202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3528" y="995244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Лены было 3 собачки. Она подарила подруге 1 собачку. Сколько собачек осталось у Вали?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6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497" y="1124744"/>
            <a:ext cx="8928992" cy="1464231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 anchor="ctr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Утят  – 8 пт.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Гусят  – ? пт., на 2 пт. больше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752" y="283295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Реши задачу</a:t>
            </a:r>
            <a:endParaRPr lang="ru-RU" sz="4400" b="1" dirty="0">
              <a:solidFill>
                <a:srgbClr val="00206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9512" y="2754902"/>
            <a:ext cx="8784977" cy="13234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8 + 2 =</a:t>
            </a:r>
          </a:p>
          <a:p>
            <a:pPr marL="742950" indent="-742950">
              <a:buAutoNum type="arabicPlain" startAt="8"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181" y="3258958"/>
            <a:ext cx="861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Ответ: 10 птиц гусят.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37595" y="2708920"/>
            <a:ext cx="2223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10 (пт.)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7308304" y="1124744"/>
            <a:ext cx="427379" cy="1379637"/>
          </a:xfrm>
          <a:prstGeom prst="rightBrace">
            <a:avLst>
              <a:gd name="adj1" fmla="val 41514"/>
              <a:gd name="adj2" fmla="val 4763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69255" y="1399063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?пт.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4226312"/>
            <a:ext cx="8712969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+2 =</a:t>
            </a:r>
          </a:p>
          <a:p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67744" y="415430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10 (пт.) – гусят.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30119" y="4814570"/>
            <a:ext cx="5038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18 (пт.) – всего.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4802376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2)  8 + 10 =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576" y="5306432"/>
            <a:ext cx="8535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твет:18 птиц утят и гусят вместе.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6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5" grpId="0"/>
      <p:bldP spid="11" grpId="0"/>
      <p:bldP spid="8" grpId="0" animBg="1"/>
      <p:bldP spid="10" grpId="0"/>
      <p:bldP spid="2" grpId="0" animBg="1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математика 3 класс_DXm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3 класс_DXm</Template>
  <TotalTime>2927</TotalTime>
  <Words>497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математика 3 класс_DXm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Ольга</cp:lastModifiedBy>
  <cp:revision>182</cp:revision>
  <dcterms:created xsi:type="dcterms:W3CDTF">2013-09-11T17:50:41Z</dcterms:created>
  <dcterms:modified xsi:type="dcterms:W3CDTF">2016-11-17T09:59:26Z</dcterms:modified>
</cp:coreProperties>
</file>