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9" r:id="rId3"/>
    <p:sldId id="260" r:id="rId4"/>
    <p:sldId id="261" r:id="rId5"/>
    <p:sldId id="262" r:id="rId6"/>
    <p:sldId id="383" r:id="rId7"/>
    <p:sldId id="263" r:id="rId8"/>
    <p:sldId id="264" r:id="rId9"/>
    <p:sldId id="265" r:id="rId10"/>
    <p:sldId id="266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90" r:id="rId20"/>
    <p:sldId id="292" r:id="rId21"/>
    <p:sldId id="293" r:id="rId22"/>
    <p:sldId id="306" r:id="rId23"/>
    <p:sldId id="307" r:id="rId24"/>
    <p:sldId id="295" r:id="rId25"/>
    <p:sldId id="325" r:id="rId26"/>
    <p:sldId id="300" r:id="rId27"/>
    <p:sldId id="303" r:id="rId28"/>
    <p:sldId id="308" r:id="rId29"/>
    <p:sldId id="309" r:id="rId30"/>
    <p:sldId id="311" r:id="rId31"/>
    <p:sldId id="315" r:id="rId32"/>
    <p:sldId id="316" r:id="rId33"/>
    <p:sldId id="317" r:id="rId34"/>
    <p:sldId id="318" r:id="rId35"/>
    <p:sldId id="319" r:id="rId36"/>
    <p:sldId id="323" r:id="rId37"/>
    <p:sldId id="324" r:id="rId38"/>
    <p:sldId id="327" r:id="rId39"/>
    <p:sldId id="328" r:id="rId40"/>
    <p:sldId id="329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6" r:id="rId56"/>
    <p:sldId id="347" r:id="rId57"/>
    <p:sldId id="348" r:id="rId58"/>
    <p:sldId id="349" r:id="rId59"/>
    <p:sldId id="352" r:id="rId60"/>
    <p:sldId id="356" r:id="rId61"/>
    <p:sldId id="357" r:id="rId62"/>
    <p:sldId id="358" r:id="rId63"/>
    <p:sldId id="359" r:id="rId64"/>
    <p:sldId id="362" r:id="rId65"/>
    <p:sldId id="363" r:id="rId66"/>
    <p:sldId id="364" r:id="rId67"/>
    <p:sldId id="365" r:id="rId68"/>
    <p:sldId id="366" r:id="rId69"/>
    <p:sldId id="367" r:id="rId70"/>
    <p:sldId id="372" r:id="rId71"/>
    <p:sldId id="368" r:id="rId72"/>
    <p:sldId id="369" r:id="rId73"/>
    <p:sldId id="370" r:id="rId74"/>
    <p:sldId id="371" r:id="rId75"/>
    <p:sldId id="373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7" autoAdjust="0"/>
    <p:restoredTop sz="94589" autoAdjust="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3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940"/>
    </p:cViewPr>
  </p:sorterViewPr>
  <p:notesViewPr>
    <p:cSldViewPr>
      <p:cViewPr varScale="1">
        <p:scale>
          <a:sx n="49" d="100"/>
          <a:sy n="49" d="100"/>
        </p:scale>
        <p:origin x="-144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401DFE-61BA-42F0-BBAD-556F3F21756C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</dgm:pt>
    <dgm:pt modelId="{9481EF5D-5A14-415F-A08E-98541B6622C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Типы музеев</a:t>
          </a:r>
        </a:p>
      </dgm:t>
    </dgm:pt>
    <dgm:pt modelId="{D7C93B02-F6D4-4D9C-BB30-B3B447E366C7}" type="parTrans" cxnId="{EF39DCD3-3332-46C4-8E6F-64DBF5924F02}">
      <dgm:prSet/>
      <dgm:spPr/>
      <dgm:t>
        <a:bodyPr/>
        <a:lstStyle/>
        <a:p>
          <a:endParaRPr lang="ru-RU"/>
        </a:p>
      </dgm:t>
    </dgm:pt>
    <dgm:pt modelId="{500E1A2C-39DA-4759-9CA5-512AB3E30C5C}" type="sibTrans" cxnId="{EF39DCD3-3332-46C4-8E6F-64DBF5924F02}">
      <dgm:prSet/>
      <dgm:spPr/>
      <dgm:t>
        <a:bodyPr/>
        <a:lstStyle/>
        <a:p>
          <a:endParaRPr lang="ru-RU"/>
        </a:p>
      </dgm:t>
    </dgm:pt>
    <dgm:pt modelId="{7431FD1E-D473-4933-9D0B-DB041821711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/>
              <a:latin typeface="Comic Sans MS" pitchFamily="66" charset="0"/>
              <a:cs typeface="Arial" charset="0"/>
            </a:rPr>
            <a:t>Исследовательские</a:t>
          </a:r>
        </a:p>
      </dgm:t>
    </dgm:pt>
    <dgm:pt modelId="{2678AFAC-92BA-487C-A921-07D9BFF3F059}" type="parTrans" cxnId="{3C43D9FF-D062-49A6-AC02-E30BB752B9E9}">
      <dgm:prSet/>
      <dgm:spPr/>
      <dgm:t>
        <a:bodyPr/>
        <a:lstStyle/>
        <a:p>
          <a:endParaRPr lang="ru-RU"/>
        </a:p>
      </dgm:t>
    </dgm:pt>
    <dgm:pt modelId="{70595210-56D0-4CB7-9129-92FB2583D1C7}" type="sibTrans" cxnId="{3C43D9FF-D062-49A6-AC02-E30BB752B9E9}">
      <dgm:prSet/>
      <dgm:spPr/>
      <dgm:t>
        <a:bodyPr/>
        <a:lstStyle/>
        <a:p>
          <a:endParaRPr lang="ru-RU"/>
        </a:p>
      </dgm:t>
    </dgm:pt>
    <dgm:pt modelId="{E689A44C-97B4-4F51-A9ED-F8D4A927639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/>
              <a:effectLst/>
              <a:latin typeface="Comic Sans MS" pitchFamily="66" charset="0"/>
              <a:cs typeface="Arial" charset="0"/>
            </a:rPr>
            <a:t>Учебные</a:t>
          </a:r>
          <a:endParaRPr kumimoji="0" lang="ru-RU" b="1" i="0" u="none" strike="noStrike" cap="none" normalizeH="0" baseline="0" dirty="0" smtClean="0">
            <a:ln/>
            <a:effectLst/>
            <a:latin typeface="Comic Sans MS" pitchFamily="66" charset="0"/>
            <a:cs typeface="Arial" charset="0"/>
          </a:endParaRPr>
        </a:p>
      </dgm:t>
    </dgm:pt>
    <dgm:pt modelId="{4573E903-5612-4FF9-B110-EBDA9FF4D282}" type="parTrans" cxnId="{6B51DBA0-1EE7-4887-8875-F93C326B9224}">
      <dgm:prSet/>
      <dgm:spPr/>
      <dgm:t>
        <a:bodyPr/>
        <a:lstStyle/>
        <a:p>
          <a:endParaRPr lang="ru-RU"/>
        </a:p>
      </dgm:t>
    </dgm:pt>
    <dgm:pt modelId="{65A963D7-A4D5-45C3-BD72-8F7C5B4D25CE}" type="sibTrans" cxnId="{6B51DBA0-1EE7-4887-8875-F93C326B9224}">
      <dgm:prSet/>
      <dgm:spPr/>
      <dgm:t>
        <a:bodyPr/>
        <a:lstStyle/>
        <a:p>
          <a:endParaRPr lang="ru-RU"/>
        </a:p>
      </dgm:t>
    </dgm:pt>
    <dgm:pt modelId="{42DE93D8-E5EB-40A5-A5BE-61DAA1727E2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/>
              <a:latin typeface="Comic Sans MS" pitchFamily="66" charset="0"/>
              <a:cs typeface="Arial" charset="0"/>
            </a:rPr>
            <a:t>Просветительские</a:t>
          </a:r>
        </a:p>
      </dgm:t>
    </dgm:pt>
    <dgm:pt modelId="{3D637197-19DE-458A-99F2-A32B8E5249B3}" type="parTrans" cxnId="{121E7DFC-473C-4FAE-91FA-70C0C10A92F9}">
      <dgm:prSet/>
      <dgm:spPr/>
      <dgm:t>
        <a:bodyPr/>
        <a:lstStyle/>
        <a:p>
          <a:endParaRPr lang="ru-RU"/>
        </a:p>
      </dgm:t>
    </dgm:pt>
    <dgm:pt modelId="{61361671-2666-4DB8-AE29-BDEAD515C0D2}" type="sibTrans" cxnId="{121E7DFC-473C-4FAE-91FA-70C0C10A92F9}">
      <dgm:prSet/>
      <dgm:spPr/>
      <dgm:t>
        <a:bodyPr/>
        <a:lstStyle/>
        <a:p>
          <a:endParaRPr lang="ru-RU"/>
        </a:p>
      </dgm:t>
    </dgm:pt>
    <dgm:pt modelId="{B09EE004-A266-4C10-889A-4E3864596118}" type="pres">
      <dgm:prSet presAssocID="{FE401DFE-61BA-42F0-BBAD-556F3F2175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E70FDF4-20BA-401D-90B6-5AB2B8C1ECE6}" type="pres">
      <dgm:prSet presAssocID="{9481EF5D-5A14-415F-A08E-98541B6622CF}" presName="hierRoot1" presStyleCnt="0">
        <dgm:presLayoutVars>
          <dgm:hierBranch/>
        </dgm:presLayoutVars>
      </dgm:prSet>
      <dgm:spPr/>
    </dgm:pt>
    <dgm:pt modelId="{81B709CE-4B88-463B-8F88-1B87C9C96308}" type="pres">
      <dgm:prSet presAssocID="{9481EF5D-5A14-415F-A08E-98541B6622CF}" presName="rootComposite1" presStyleCnt="0"/>
      <dgm:spPr/>
    </dgm:pt>
    <dgm:pt modelId="{1E1545D5-AC98-437A-84CB-7D72598D255F}" type="pres">
      <dgm:prSet presAssocID="{9481EF5D-5A14-415F-A08E-98541B6622CF}" presName="rootText1" presStyleLbl="node0" presStyleIdx="0" presStyleCnt="1" custScaleY="1419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AE68F2-29C2-4313-9EAB-B1ED9909EE1A}" type="pres">
      <dgm:prSet presAssocID="{9481EF5D-5A14-415F-A08E-98541B6622C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6E235CE-0E27-4FD7-8B1C-EA2E5222958D}" type="pres">
      <dgm:prSet presAssocID="{9481EF5D-5A14-415F-A08E-98541B6622CF}" presName="hierChild2" presStyleCnt="0"/>
      <dgm:spPr/>
    </dgm:pt>
    <dgm:pt modelId="{2AAF4DA9-7A0F-484F-AC94-40C6B3C479E6}" type="pres">
      <dgm:prSet presAssocID="{2678AFAC-92BA-487C-A921-07D9BFF3F059}" presName="Name35" presStyleLbl="parChTrans1D2" presStyleIdx="0" presStyleCnt="3"/>
      <dgm:spPr/>
      <dgm:t>
        <a:bodyPr/>
        <a:lstStyle/>
        <a:p>
          <a:endParaRPr lang="ru-RU"/>
        </a:p>
      </dgm:t>
    </dgm:pt>
    <dgm:pt modelId="{7E39DA8F-7F34-4F81-AB2E-5699F97376D2}" type="pres">
      <dgm:prSet presAssocID="{7431FD1E-D473-4933-9D0B-DB041821711D}" presName="hierRoot2" presStyleCnt="0">
        <dgm:presLayoutVars>
          <dgm:hierBranch/>
        </dgm:presLayoutVars>
      </dgm:prSet>
      <dgm:spPr/>
    </dgm:pt>
    <dgm:pt modelId="{69727B12-A22D-4262-A091-2D8A1D8CE007}" type="pres">
      <dgm:prSet presAssocID="{7431FD1E-D473-4933-9D0B-DB041821711D}" presName="rootComposite" presStyleCnt="0"/>
      <dgm:spPr/>
    </dgm:pt>
    <dgm:pt modelId="{AB9D5DA3-3F67-49E3-BBDD-D628CF1AE0DA}" type="pres">
      <dgm:prSet presAssocID="{7431FD1E-D473-4933-9D0B-DB041821711D}" presName="rootText" presStyleLbl="node2" presStyleIdx="0" presStyleCnt="3" custScaleX="91243" custScaleY="1535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5B79C6-CD3D-41D2-9D6B-DADA4E1C0C8A}" type="pres">
      <dgm:prSet presAssocID="{7431FD1E-D473-4933-9D0B-DB041821711D}" presName="rootConnector" presStyleLbl="node2" presStyleIdx="0" presStyleCnt="3"/>
      <dgm:spPr/>
      <dgm:t>
        <a:bodyPr/>
        <a:lstStyle/>
        <a:p>
          <a:endParaRPr lang="ru-RU"/>
        </a:p>
      </dgm:t>
    </dgm:pt>
    <dgm:pt modelId="{8DD8161C-896B-4126-B1E8-4EE5FDD7FA68}" type="pres">
      <dgm:prSet presAssocID="{7431FD1E-D473-4933-9D0B-DB041821711D}" presName="hierChild4" presStyleCnt="0"/>
      <dgm:spPr/>
    </dgm:pt>
    <dgm:pt modelId="{07D423A0-A0C1-4433-908F-84126BF5EDD5}" type="pres">
      <dgm:prSet presAssocID="{7431FD1E-D473-4933-9D0B-DB041821711D}" presName="hierChild5" presStyleCnt="0"/>
      <dgm:spPr/>
    </dgm:pt>
    <dgm:pt modelId="{52236F33-9FC1-4085-A547-63400FD624D5}" type="pres">
      <dgm:prSet presAssocID="{4573E903-5612-4FF9-B110-EBDA9FF4D282}" presName="Name35" presStyleLbl="parChTrans1D2" presStyleIdx="1" presStyleCnt="3"/>
      <dgm:spPr/>
      <dgm:t>
        <a:bodyPr/>
        <a:lstStyle/>
        <a:p>
          <a:endParaRPr lang="ru-RU"/>
        </a:p>
      </dgm:t>
    </dgm:pt>
    <dgm:pt modelId="{9C294742-7DAB-44AE-97FE-67BF0795EE88}" type="pres">
      <dgm:prSet presAssocID="{E689A44C-97B4-4F51-A9ED-F8D4A927639E}" presName="hierRoot2" presStyleCnt="0">
        <dgm:presLayoutVars>
          <dgm:hierBranch/>
        </dgm:presLayoutVars>
      </dgm:prSet>
      <dgm:spPr/>
    </dgm:pt>
    <dgm:pt modelId="{BBB9F59C-FDFB-4E0B-AE9D-2760E2B0295F}" type="pres">
      <dgm:prSet presAssocID="{E689A44C-97B4-4F51-A9ED-F8D4A927639E}" presName="rootComposite" presStyleCnt="0"/>
      <dgm:spPr/>
    </dgm:pt>
    <dgm:pt modelId="{39A0A5C5-2917-4F6E-AF98-DD9C61F18424}" type="pres">
      <dgm:prSet presAssocID="{E689A44C-97B4-4F51-A9ED-F8D4A927639E}" presName="rootText" presStyleLbl="node2" presStyleIdx="1" presStyleCnt="3" custScaleX="92910" custScaleY="1637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9912BC-0D87-4397-89D4-2EB10CB6C8A6}" type="pres">
      <dgm:prSet presAssocID="{E689A44C-97B4-4F51-A9ED-F8D4A927639E}" presName="rootConnector" presStyleLbl="node2" presStyleIdx="1" presStyleCnt="3"/>
      <dgm:spPr/>
      <dgm:t>
        <a:bodyPr/>
        <a:lstStyle/>
        <a:p>
          <a:endParaRPr lang="ru-RU"/>
        </a:p>
      </dgm:t>
    </dgm:pt>
    <dgm:pt modelId="{19419C40-9AE1-4132-8419-B1CE7EF9B3E6}" type="pres">
      <dgm:prSet presAssocID="{E689A44C-97B4-4F51-A9ED-F8D4A927639E}" presName="hierChild4" presStyleCnt="0"/>
      <dgm:spPr/>
    </dgm:pt>
    <dgm:pt modelId="{7254BFB0-280D-4A1D-B93A-93851C05E9DE}" type="pres">
      <dgm:prSet presAssocID="{E689A44C-97B4-4F51-A9ED-F8D4A927639E}" presName="hierChild5" presStyleCnt="0"/>
      <dgm:spPr/>
    </dgm:pt>
    <dgm:pt modelId="{79CBB755-6D47-4C01-854C-CA7AA223356F}" type="pres">
      <dgm:prSet presAssocID="{3D637197-19DE-458A-99F2-A32B8E5249B3}" presName="Name35" presStyleLbl="parChTrans1D2" presStyleIdx="2" presStyleCnt="3"/>
      <dgm:spPr/>
      <dgm:t>
        <a:bodyPr/>
        <a:lstStyle/>
        <a:p>
          <a:endParaRPr lang="ru-RU"/>
        </a:p>
      </dgm:t>
    </dgm:pt>
    <dgm:pt modelId="{66C8E48B-0C2C-46A4-912F-9901A02BC10E}" type="pres">
      <dgm:prSet presAssocID="{42DE93D8-E5EB-40A5-A5BE-61DAA1727E29}" presName="hierRoot2" presStyleCnt="0">
        <dgm:presLayoutVars>
          <dgm:hierBranch/>
        </dgm:presLayoutVars>
      </dgm:prSet>
      <dgm:spPr/>
    </dgm:pt>
    <dgm:pt modelId="{CA126295-EE17-4181-86E3-A085EC97FD83}" type="pres">
      <dgm:prSet presAssocID="{42DE93D8-E5EB-40A5-A5BE-61DAA1727E29}" presName="rootComposite" presStyleCnt="0"/>
      <dgm:spPr/>
    </dgm:pt>
    <dgm:pt modelId="{7C594225-8B22-477E-8224-0735CB7B966D}" type="pres">
      <dgm:prSet presAssocID="{42DE93D8-E5EB-40A5-A5BE-61DAA1727E29}" presName="rootText" presStyleLbl="node2" presStyleIdx="2" presStyleCnt="3" custScaleX="90755" custScaleY="1470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DA5F0A-9A57-49D3-BF7D-967BFEB1B1DF}" type="pres">
      <dgm:prSet presAssocID="{42DE93D8-E5EB-40A5-A5BE-61DAA1727E29}" presName="rootConnector" presStyleLbl="node2" presStyleIdx="2" presStyleCnt="3"/>
      <dgm:spPr/>
      <dgm:t>
        <a:bodyPr/>
        <a:lstStyle/>
        <a:p>
          <a:endParaRPr lang="ru-RU"/>
        </a:p>
      </dgm:t>
    </dgm:pt>
    <dgm:pt modelId="{8FC15C37-599E-4237-8409-7C5DA93A4E16}" type="pres">
      <dgm:prSet presAssocID="{42DE93D8-E5EB-40A5-A5BE-61DAA1727E29}" presName="hierChild4" presStyleCnt="0"/>
      <dgm:spPr/>
    </dgm:pt>
    <dgm:pt modelId="{C0B6D211-A709-4160-A6F8-DF4B5643AEB1}" type="pres">
      <dgm:prSet presAssocID="{42DE93D8-E5EB-40A5-A5BE-61DAA1727E29}" presName="hierChild5" presStyleCnt="0"/>
      <dgm:spPr/>
    </dgm:pt>
    <dgm:pt modelId="{68764F9B-ECD9-420B-86B3-335C4C495CA6}" type="pres">
      <dgm:prSet presAssocID="{9481EF5D-5A14-415F-A08E-98541B6622CF}" presName="hierChild3" presStyleCnt="0"/>
      <dgm:spPr/>
    </dgm:pt>
  </dgm:ptLst>
  <dgm:cxnLst>
    <dgm:cxn modelId="{EF39DCD3-3332-46C4-8E6F-64DBF5924F02}" srcId="{FE401DFE-61BA-42F0-BBAD-556F3F21756C}" destId="{9481EF5D-5A14-415F-A08E-98541B6622CF}" srcOrd="0" destOrd="0" parTransId="{D7C93B02-F6D4-4D9C-BB30-B3B447E366C7}" sibTransId="{500E1A2C-39DA-4759-9CA5-512AB3E30C5C}"/>
    <dgm:cxn modelId="{927EBCA4-E1BD-4646-8AEF-1AB27F7742D5}" type="presOf" srcId="{9481EF5D-5A14-415F-A08E-98541B6622CF}" destId="{62AE68F2-29C2-4313-9EAB-B1ED9909EE1A}" srcOrd="1" destOrd="0" presId="urn:microsoft.com/office/officeart/2005/8/layout/orgChart1"/>
    <dgm:cxn modelId="{CEA95361-711E-46D6-B6BF-0912EA09C0D5}" type="presOf" srcId="{4573E903-5612-4FF9-B110-EBDA9FF4D282}" destId="{52236F33-9FC1-4085-A547-63400FD624D5}" srcOrd="0" destOrd="0" presId="urn:microsoft.com/office/officeart/2005/8/layout/orgChart1"/>
    <dgm:cxn modelId="{2D6C58EF-EAF9-4168-A3ED-033CDA32556D}" type="presOf" srcId="{E689A44C-97B4-4F51-A9ED-F8D4A927639E}" destId="{39A0A5C5-2917-4F6E-AF98-DD9C61F18424}" srcOrd="0" destOrd="0" presId="urn:microsoft.com/office/officeart/2005/8/layout/orgChart1"/>
    <dgm:cxn modelId="{A6AF3E19-1821-4B82-B195-2823ADEB5069}" type="presOf" srcId="{E689A44C-97B4-4F51-A9ED-F8D4A927639E}" destId="{D89912BC-0D87-4397-89D4-2EB10CB6C8A6}" srcOrd="1" destOrd="0" presId="urn:microsoft.com/office/officeart/2005/8/layout/orgChart1"/>
    <dgm:cxn modelId="{942E5CF6-B8CB-4437-A119-63E37574F7D0}" type="presOf" srcId="{7431FD1E-D473-4933-9D0B-DB041821711D}" destId="{AB9D5DA3-3F67-49E3-BBDD-D628CF1AE0DA}" srcOrd="0" destOrd="0" presId="urn:microsoft.com/office/officeart/2005/8/layout/orgChart1"/>
    <dgm:cxn modelId="{513135B3-2DB8-49AA-A6D4-B01EF0919816}" type="presOf" srcId="{FE401DFE-61BA-42F0-BBAD-556F3F21756C}" destId="{B09EE004-A266-4C10-889A-4E3864596118}" srcOrd="0" destOrd="0" presId="urn:microsoft.com/office/officeart/2005/8/layout/orgChart1"/>
    <dgm:cxn modelId="{DB2FEBAA-5CA3-4D56-B381-55A12E341C1D}" type="presOf" srcId="{2678AFAC-92BA-487C-A921-07D9BFF3F059}" destId="{2AAF4DA9-7A0F-484F-AC94-40C6B3C479E6}" srcOrd="0" destOrd="0" presId="urn:microsoft.com/office/officeart/2005/8/layout/orgChart1"/>
    <dgm:cxn modelId="{F479458B-9247-481E-8458-5F50E0F4EF85}" type="presOf" srcId="{42DE93D8-E5EB-40A5-A5BE-61DAA1727E29}" destId="{7C594225-8B22-477E-8224-0735CB7B966D}" srcOrd="0" destOrd="0" presId="urn:microsoft.com/office/officeart/2005/8/layout/orgChart1"/>
    <dgm:cxn modelId="{A8F6182F-4ED8-4874-8E70-85C852308CA9}" type="presOf" srcId="{42DE93D8-E5EB-40A5-A5BE-61DAA1727E29}" destId="{90DA5F0A-9A57-49D3-BF7D-967BFEB1B1DF}" srcOrd="1" destOrd="0" presId="urn:microsoft.com/office/officeart/2005/8/layout/orgChart1"/>
    <dgm:cxn modelId="{4835DAA8-A70E-48D4-8310-5137D4F3ACB7}" type="presOf" srcId="{9481EF5D-5A14-415F-A08E-98541B6622CF}" destId="{1E1545D5-AC98-437A-84CB-7D72598D255F}" srcOrd="0" destOrd="0" presId="urn:microsoft.com/office/officeart/2005/8/layout/orgChart1"/>
    <dgm:cxn modelId="{6B51DBA0-1EE7-4887-8875-F93C326B9224}" srcId="{9481EF5D-5A14-415F-A08E-98541B6622CF}" destId="{E689A44C-97B4-4F51-A9ED-F8D4A927639E}" srcOrd="1" destOrd="0" parTransId="{4573E903-5612-4FF9-B110-EBDA9FF4D282}" sibTransId="{65A963D7-A4D5-45C3-BD72-8F7C5B4D25CE}"/>
    <dgm:cxn modelId="{121E7DFC-473C-4FAE-91FA-70C0C10A92F9}" srcId="{9481EF5D-5A14-415F-A08E-98541B6622CF}" destId="{42DE93D8-E5EB-40A5-A5BE-61DAA1727E29}" srcOrd="2" destOrd="0" parTransId="{3D637197-19DE-458A-99F2-A32B8E5249B3}" sibTransId="{61361671-2666-4DB8-AE29-BDEAD515C0D2}"/>
    <dgm:cxn modelId="{9815F4EE-5F87-431F-A58D-68A65E9A8DE4}" type="presOf" srcId="{3D637197-19DE-458A-99F2-A32B8E5249B3}" destId="{79CBB755-6D47-4C01-854C-CA7AA223356F}" srcOrd="0" destOrd="0" presId="urn:microsoft.com/office/officeart/2005/8/layout/orgChart1"/>
    <dgm:cxn modelId="{C84A9BE5-F2E3-4026-8BCC-299BB97CE2F1}" type="presOf" srcId="{7431FD1E-D473-4933-9D0B-DB041821711D}" destId="{A85B79C6-CD3D-41D2-9D6B-DADA4E1C0C8A}" srcOrd="1" destOrd="0" presId="urn:microsoft.com/office/officeart/2005/8/layout/orgChart1"/>
    <dgm:cxn modelId="{3C43D9FF-D062-49A6-AC02-E30BB752B9E9}" srcId="{9481EF5D-5A14-415F-A08E-98541B6622CF}" destId="{7431FD1E-D473-4933-9D0B-DB041821711D}" srcOrd="0" destOrd="0" parTransId="{2678AFAC-92BA-487C-A921-07D9BFF3F059}" sibTransId="{70595210-56D0-4CB7-9129-92FB2583D1C7}"/>
    <dgm:cxn modelId="{AB37F809-6019-42A4-958D-DDB511267A98}" type="presParOf" srcId="{B09EE004-A266-4C10-889A-4E3864596118}" destId="{BE70FDF4-20BA-401D-90B6-5AB2B8C1ECE6}" srcOrd="0" destOrd="0" presId="urn:microsoft.com/office/officeart/2005/8/layout/orgChart1"/>
    <dgm:cxn modelId="{7B0681D1-37BB-4059-A93C-A91FE414C790}" type="presParOf" srcId="{BE70FDF4-20BA-401D-90B6-5AB2B8C1ECE6}" destId="{81B709CE-4B88-463B-8F88-1B87C9C96308}" srcOrd="0" destOrd="0" presId="urn:microsoft.com/office/officeart/2005/8/layout/orgChart1"/>
    <dgm:cxn modelId="{27456F25-57AE-4E18-9F6A-292B751E3E17}" type="presParOf" srcId="{81B709CE-4B88-463B-8F88-1B87C9C96308}" destId="{1E1545D5-AC98-437A-84CB-7D72598D255F}" srcOrd="0" destOrd="0" presId="urn:microsoft.com/office/officeart/2005/8/layout/orgChart1"/>
    <dgm:cxn modelId="{CB10ABB7-FC61-448E-9D2C-D61ADBB6881D}" type="presParOf" srcId="{81B709CE-4B88-463B-8F88-1B87C9C96308}" destId="{62AE68F2-29C2-4313-9EAB-B1ED9909EE1A}" srcOrd="1" destOrd="0" presId="urn:microsoft.com/office/officeart/2005/8/layout/orgChart1"/>
    <dgm:cxn modelId="{908B8239-1EF6-4C18-8342-36F3CF23F1CB}" type="presParOf" srcId="{BE70FDF4-20BA-401D-90B6-5AB2B8C1ECE6}" destId="{E6E235CE-0E27-4FD7-8B1C-EA2E5222958D}" srcOrd="1" destOrd="0" presId="urn:microsoft.com/office/officeart/2005/8/layout/orgChart1"/>
    <dgm:cxn modelId="{4F84D52E-A818-47D4-A13A-37737E80EFE0}" type="presParOf" srcId="{E6E235CE-0E27-4FD7-8B1C-EA2E5222958D}" destId="{2AAF4DA9-7A0F-484F-AC94-40C6B3C479E6}" srcOrd="0" destOrd="0" presId="urn:microsoft.com/office/officeart/2005/8/layout/orgChart1"/>
    <dgm:cxn modelId="{FC488431-E81B-4C64-AF92-EFEAC9167BA5}" type="presParOf" srcId="{E6E235CE-0E27-4FD7-8B1C-EA2E5222958D}" destId="{7E39DA8F-7F34-4F81-AB2E-5699F97376D2}" srcOrd="1" destOrd="0" presId="urn:microsoft.com/office/officeart/2005/8/layout/orgChart1"/>
    <dgm:cxn modelId="{954FFBDE-36B1-4E8F-8751-4727395FE2A0}" type="presParOf" srcId="{7E39DA8F-7F34-4F81-AB2E-5699F97376D2}" destId="{69727B12-A22D-4262-A091-2D8A1D8CE007}" srcOrd="0" destOrd="0" presId="urn:microsoft.com/office/officeart/2005/8/layout/orgChart1"/>
    <dgm:cxn modelId="{9B885249-C9F7-43A2-A15D-2BE9F596ECBD}" type="presParOf" srcId="{69727B12-A22D-4262-A091-2D8A1D8CE007}" destId="{AB9D5DA3-3F67-49E3-BBDD-D628CF1AE0DA}" srcOrd="0" destOrd="0" presId="urn:microsoft.com/office/officeart/2005/8/layout/orgChart1"/>
    <dgm:cxn modelId="{D680C7E9-A52A-498E-89F3-43C891DF834A}" type="presParOf" srcId="{69727B12-A22D-4262-A091-2D8A1D8CE007}" destId="{A85B79C6-CD3D-41D2-9D6B-DADA4E1C0C8A}" srcOrd="1" destOrd="0" presId="urn:microsoft.com/office/officeart/2005/8/layout/orgChart1"/>
    <dgm:cxn modelId="{89CC7874-9F91-4FD0-A5C6-F8480A24C442}" type="presParOf" srcId="{7E39DA8F-7F34-4F81-AB2E-5699F97376D2}" destId="{8DD8161C-896B-4126-B1E8-4EE5FDD7FA68}" srcOrd="1" destOrd="0" presId="urn:microsoft.com/office/officeart/2005/8/layout/orgChart1"/>
    <dgm:cxn modelId="{996FB7EB-BC2E-44CD-B497-E8504EBA0A04}" type="presParOf" srcId="{7E39DA8F-7F34-4F81-AB2E-5699F97376D2}" destId="{07D423A0-A0C1-4433-908F-84126BF5EDD5}" srcOrd="2" destOrd="0" presId="urn:microsoft.com/office/officeart/2005/8/layout/orgChart1"/>
    <dgm:cxn modelId="{AD5F56CC-5263-4023-9A8E-CDB2565BC6D6}" type="presParOf" srcId="{E6E235CE-0E27-4FD7-8B1C-EA2E5222958D}" destId="{52236F33-9FC1-4085-A547-63400FD624D5}" srcOrd="2" destOrd="0" presId="urn:microsoft.com/office/officeart/2005/8/layout/orgChart1"/>
    <dgm:cxn modelId="{596A238C-19A4-4A44-85A7-E4841E9BD002}" type="presParOf" srcId="{E6E235CE-0E27-4FD7-8B1C-EA2E5222958D}" destId="{9C294742-7DAB-44AE-97FE-67BF0795EE88}" srcOrd="3" destOrd="0" presId="urn:microsoft.com/office/officeart/2005/8/layout/orgChart1"/>
    <dgm:cxn modelId="{AD38F891-EE05-4D7F-B090-BA5F011028E1}" type="presParOf" srcId="{9C294742-7DAB-44AE-97FE-67BF0795EE88}" destId="{BBB9F59C-FDFB-4E0B-AE9D-2760E2B0295F}" srcOrd="0" destOrd="0" presId="urn:microsoft.com/office/officeart/2005/8/layout/orgChart1"/>
    <dgm:cxn modelId="{D864C76F-ADC3-4E80-9B59-454B732E668B}" type="presParOf" srcId="{BBB9F59C-FDFB-4E0B-AE9D-2760E2B0295F}" destId="{39A0A5C5-2917-4F6E-AF98-DD9C61F18424}" srcOrd="0" destOrd="0" presId="urn:microsoft.com/office/officeart/2005/8/layout/orgChart1"/>
    <dgm:cxn modelId="{7DEF0FD8-187B-4BEF-9886-DBDA4EACFB66}" type="presParOf" srcId="{BBB9F59C-FDFB-4E0B-AE9D-2760E2B0295F}" destId="{D89912BC-0D87-4397-89D4-2EB10CB6C8A6}" srcOrd="1" destOrd="0" presId="urn:microsoft.com/office/officeart/2005/8/layout/orgChart1"/>
    <dgm:cxn modelId="{C5AD8435-A0FA-4F3C-9454-FDDFB4546A31}" type="presParOf" srcId="{9C294742-7DAB-44AE-97FE-67BF0795EE88}" destId="{19419C40-9AE1-4132-8419-B1CE7EF9B3E6}" srcOrd="1" destOrd="0" presId="urn:microsoft.com/office/officeart/2005/8/layout/orgChart1"/>
    <dgm:cxn modelId="{FB0B0A58-A382-419E-BD1E-102E397D7503}" type="presParOf" srcId="{9C294742-7DAB-44AE-97FE-67BF0795EE88}" destId="{7254BFB0-280D-4A1D-B93A-93851C05E9DE}" srcOrd="2" destOrd="0" presId="urn:microsoft.com/office/officeart/2005/8/layout/orgChart1"/>
    <dgm:cxn modelId="{AA8E2A36-AFB7-40FC-8D79-14437DCF598E}" type="presParOf" srcId="{E6E235CE-0E27-4FD7-8B1C-EA2E5222958D}" destId="{79CBB755-6D47-4C01-854C-CA7AA223356F}" srcOrd="4" destOrd="0" presId="urn:microsoft.com/office/officeart/2005/8/layout/orgChart1"/>
    <dgm:cxn modelId="{F7DE6D41-E478-4286-B193-DBFA9587E547}" type="presParOf" srcId="{E6E235CE-0E27-4FD7-8B1C-EA2E5222958D}" destId="{66C8E48B-0C2C-46A4-912F-9901A02BC10E}" srcOrd="5" destOrd="0" presId="urn:microsoft.com/office/officeart/2005/8/layout/orgChart1"/>
    <dgm:cxn modelId="{A3DD4090-7F75-4AB5-86C4-D40228137B54}" type="presParOf" srcId="{66C8E48B-0C2C-46A4-912F-9901A02BC10E}" destId="{CA126295-EE17-4181-86E3-A085EC97FD83}" srcOrd="0" destOrd="0" presId="urn:microsoft.com/office/officeart/2005/8/layout/orgChart1"/>
    <dgm:cxn modelId="{70D40EAE-D5F0-42B9-997C-A43ACA1B4884}" type="presParOf" srcId="{CA126295-EE17-4181-86E3-A085EC97FD83}" destId="{7C594225-8B22-477E-8224-0735CB7B966D}" srcOrd="0" destOrd="0" presId="urn:microsoft.com/office/officeart/2005/8/layout/orgChart1"/>
    <dgm:cxn modelId="{E4C27444-E633-4D90-BB6B-55DB25A0AA6C}" type="presParOf" srcId="{CA126295-EE17-4181-86E3-A085EC97FD83}" destId="{90DA5F0A-9A57-49D3-BF7D-967BFEB1B1DF}" srcOrd="1" destOrd="0" presId="urn:microsoft.com/office/officeart/2005/8/layout/orgChart1"/>
    <dgm:cxn modelId="{126FC573-DBA6-4771-8EAE-E16A59E7EBBF}" type="presParOf" srcId="{66C8E48B-0C2C-46A4-912F-9901A02BC10E}" destId="{8FC15C37-599E-4237-8409-7C5DA93A4E16}" srcOrd="1" destOrd="0" presId="urn:microsoft.com/office/officeart/2005/8/layout/orgChart1"/>
    <dgm:cxn modelId="{60FA79C2-D788-48B8-AE65-D9E4F046C886}" type="presParOf" srcId="{66C8E48B-0C2C-46A4-912F-9901A02BC10E}" destId="{C0B6D211-A709-4160-A6F8-DF4B5643AEB1}" srcOrd="2" destOrd="0" presId="urn:microsoft.com/office/officeart/2005/8/layout/orgChart1"/>
    <dgm:cxn modelId="{6D5E4650-6D77-483E-8F34-8BEA590E7FA3}" type="presParOf" srcId="{BE70FDF4-20BA-401D-90B6-5AB2B8C1ECE6}" destId="{68764F9B-ECD9-420B-86B3-335C4C495C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943BD-1611-4C49-8707-FD632623CAC3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</dgm:pt>
    <dgm:pt modelId="{EAFF2C9B-5554-4CB7-979C-BBE8C6E017B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Виды музеев</a:t>
          </a:r>
          <a:endParaRPr kumimoji="0" lang="ru-RU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Comic Sans MS" pitchFamily="66" charset="0"/>
            <a:cs typeface="Arial" charset="0"/>
          </a:endParaRPr>
        </a:p>
      </dgm:t>
    </dgm:pt>
    <dgm:pt modelId="{D201B2C3-ED90-49F1-B2F5-26C14F0684B1}" type="parTrans" cxnId="{3AFA33C7-29EF-4134-B867-54982E3EDAD2}">
      <dgm:prSet/>
      <dgm:spPr/>
      <dgm:t>
        <a:bodyPr/>
        <a:lstStyle/>
        <a:p>
          <a:endParaRPr lang="ru-RU"/>
        </a:p>
      </dgm:t>
    </dgm:pt>
    <dgm:pt modelId="{B3BF84EE-0076-4125-B37A-F683F4DBFB07}" type="sibTrans" cxnId="{3AFA33C7-29EF-4134-B867-54982E3EDAD2}">
      <dgm:prSet/>
      <dgm:spPr/>
      <dgm:t>
        <a:bodyPr/>
        <a:lstStyle/>
        <a:p>
          <a:endParaRPr lang="ru-RU"/>
        </a:p>
      </dgm:t>
    </dgm:pt>
    <dgm:pt modelId="{AB3BD57A-D02D-4445-9B33-5101C7BB785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Отраслевые</a:t>
          </a:r>
          <a:endParaRPr kumimoji="0" lang="ru-RU" b="0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Comic Sans MS" pitchFamily="66" charset="0"/>
            <a:cs typeface="Arial" charset="0"/>
          </a:endParaRPr>
        </a:p>
      </dgm:t>
    </dgm:pt>
    <dgm:pt modelId="{73429F4F-C4A9-47EF-AA55-F90747B7A30C}" type="parTrans" cxnId="{C3BA79E1-A192-43CE-93F5-F8CD811FAF8C}">
      <dgm:prSet/>
      <dgm:spPr/>
      <dgm:t>
        <a:bodyPr/>
        <a:lstStyle/>
        <a:p>
          <a:endParaRPr lang="ru-RU"/>
        </a:p>
      </dgm:t>
    </dgm:pt>
    <dgm:pt modelId="{D51819B2-72D6-4FFC-A341-39C762ECB782}" type="sibTrans" cxnId="{C3BA79E1-A192-43CE-93F5-F8CD811FAF8C}">
      <dgm:prSet/>
      <dgm:spPr/>
      <dgm:t>
        <a:bodyPr/>
        <a:lstStyle/>
        <a:p>
          <a:endParaRPr lang="ru-RU"/>
        </a:p>
      </dgm:t>
    </dgm:pt>
    <dgm:pt modelId="{0270659C-651C-4B4C-AC71-5CDA0F74BB8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Комплексные</a:t>
          </a:r>
        </a:p>
      </dgm:t>
    </dgm:pt>
    <dgm:pt modelId="{EA3C93FD-59E2-4C2D-AD61-3C0D26CBF95A}" type="parTrans" cxnId="{BA1DC752-FC49-4BCD-9D1B-D5F660033769}">
      <dgm:prSet/>
      <dgm:spPr/>
      <dgm:t>
        <a:bodyPr/>
        <a:lstStyle/>
        <a:p>
          <a:endParaRPr lang="ru-RU"/>
        </a:p>
      </dgm:t>
    </dgm:pt>
    <dgm:pt modelId="{B553C02D-19B3-494C-9334-8D05FE3BC6EE}" type="sibTrans" cxnId="{BA1DC752-FC49-4BCD-9D1B-D5F660033769}">
      <dgm:prSet/>
      <dgm:spPr/>
      <dgm:t>
        <a:bodyPr/>
        <a:lstStyle/>
        <a:p>
          <a:endParaRPr lang="ru-RU"/>
        </a:p>
      </dgm:t>
    </dgm:pt>
    <dgm:pt modelId="{5498A85E-E3D2-442E-B8B5-5046B975C79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Мемориальные</a:t>
          </a:r>
          <a:endParaRPr kumimoji="0" lang="ru-RU" b="0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Comic Sans MS" pitchFamily="66" charset="0"/>
            <a:cs typeface="Arial" charset="0"/>
          </a:endParaRPr>
        </a:p>
      </dgm:t>
    </dgm:pt>
    <dgm:pt modelId="{D9A612D1-B275-45A4-9B5B-F8E78DE61B7C}" type="parTrans" cxnId="{975E1EB4-3E74-4CA2-914E-EF77D11935E9}">
      <dgm:prSet/>
      <dgm:spPr/>
      <dgm:t>
        <a:bodyPr/>
        <a:lstStyle/>
        <a:p>
          <a:endParaRPr lang="ru-RU"/>
        </a:p>
      </dgm:t>
    </dgm:pt>
    <dgm:pt modelId="{858FA1FA-3BFE-4A35-8F9C-A174790254C2}" type="sibTrans" cxnId="{975E1EB4-3E74-4CA2-914E-EF77D11935E9}">
      <dgm:prSet/>
      <dgm:spPr/>
      <dgm:t>
        <a:bodyPr/>
        <a:lstStyle/>
        <a:p>
          <a:endParaRPr lang="ru-RU"/>
        </a:p>
      </dgm:t>
    </dgm:pt>
    <dgm:pt modelId="{2CC79FDB-917B-481F-9C69-A78B8B69CDB0}" type="pres">
      <dgm:prSet presAssocID="{469943BD-1611-4C49-8707-FD632623CAC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4C11E40-C40C-494F-BBAF-2CB029BCEC45}" type="pres">
      <dgm:prSet presAssocID="{EAFF2C9B-5554-4CB7-979C-BBE8C6E017B5}" presName="hierRoot1" presStyleCnt="0">
        <dgm:presLayoutVars>
          <dgm:hierBranch val="r"/>
        </dgm:presLayoutVars>
      </dgm:prSet>
      <dgm:spPr/>
    </dgm:pt>
    <dgm:pt modelId="{90FDB830-74D8-4962-9C32-16E9BBA4BF93}" type="pres">
      <dgm:prSet presAssocID="{EAFF2C9B-5554-4CB7-979C-BBE8C6E017B5}" presName="rootComposite1" presStyleCnt="0"/>
      <dgm:spPr/>
    </dgm:pt>
    <dgm:pt modelId="{E679DBC7-F1D9-4877-98A9-C0A238408635}" type="pres">
      <dgm:prSet presAssocID="{EAFF2C9B-5554-4CB7-979C-BBE8C6E017B5}" presName="rootText1" presStyleLbl="node0" presStyleIdx="0" presStyleCnt="1" custScaleX="369408" custLinFactX="-9694" custLinFactNeighborX="-100000" custLinFactNeighborY="67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B0757C-2DA3-4931-AA2A-76188701D475}" type="pres">
      <dgm:prSet presAssocID="{EAFF2C9B-5554-4CB7-979C-BBE8C6E017B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8ED2DEC-8B19-47C7-AC08-26D68C90C37F}" type="pres">
      <dgm:prSet presAssocID="{EAFF2C9B-5554-4CB7-979C-BBE8C6E017B5}" presName="hierChild2" presStyleCnt="0"/>
      <dgm:spPr/>
    </dgm:pt>
    <dgm:pt modelId="{FB479D8A-938C-4723-8A71-CBD7FD690676}" type="pres">
      <dgm:prSet presAssocID="{73429F4F-C4A9-47EF-AA55-F90747B7A30C}" presName="Name50" presStyleLbl="parChTrans1D2" presStyleIdx="0" presStyleCnt="3"/>
      <dgm:spPr/>
      <dgm:t>
        <a:bodyPr/>
        <a:lstStyle/>
        <a:p>
          <a:endParaRPr lang="ru-RU"/>
        </a:p>
      </dgm:t>
    </dgm:pt>
    <dgm:pt modelId="{F2A4ED19-65C1-4D7A-9C67-3ED6F418DA70}" type="pres">
      <dgm:prSet presAssocID="{AB3BD57A-D02D-4445-9B33-5101C7BB7856}" presName="hierRoot2" presStyleCnt="0">
        <dgm:presLayoutVars>
          <dgm:hierBranch/>
        </dgm:presLayoutVars>
      </dgm:prSet>
      <dgm:spPr/>
    </dgm:pt>
    <dgm:pt modelId="{86AE5109-A4E9-41F7-80AE-B79BD36BDFD1}" type="pres">
      <dgm:prSet presAssocID="{AB3BD57A-D02D-4445-9B33-5101C7BB7856}" presName="rootComposite" presStyleCnt="0"/>
      <dgm:spPr/>
    </dgm:pt>
    <dgm:pt modelId="{712EF869-9101-4C98-AFAE-D298C6E778EF}" type="pres">
      <dgm:prSet presAssocID="{AB3BD57A-D02D-4445-9B33-5101C7BB7856}" presName="rootText" presStyleLbl="node2" presStyleIdx="0" presStyleCnt="3" custScaleX="2307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1ACC8-D506-4F22-AFF9-15C51D8F99FB}" type="pres">
      <dgm:prSet presAssocID="{AB3BD57A-D02D-4445-9B33-5101C7BB7856}" presName="rootConnector" presStyleLbl="node2" presStyleIdx="0" presStyleCnt="3"/>
      <dgm:spPr/>
      <dgm:t>
        <a:bodyPr/>
        <a:lstStyle/>
        <a:p>
          <a:endParaRPr lang="ru-RU"/>
        </a:p>
      </dgm:t>
    </dgm:pt>
    <dgm:pt modelId="{EF38CA0C-A6C9-419F-9D74-A58A643588DC}" type="pres">
      <dgm:prSet presAssocID="{AB3BD57A-D02D-4445-9B33-5101C7BB7856}" presName="hierChild4" presStyleCnt="0"/>
      <dgm:spPr/>
    </dgm:pt>
    <dgm:pt modelId="{2186E286-182E-4200-A078-7EA40A11033D}" type="pres">
      <dgm:prSet presAssocID="{AB3BD57A-D02D-4445-9B33-5101C7BB7856}" presName="hierChild5" presStyleCnt="0"/>
      <dgm:spPr/>
    </dgm:pt>
    <dgm:pt modelId="{E924D812-90B7-44FD-B297-1500BF0E111E}" type="pres">
      <dgm:prSet presAssocID="{EA3C93FD-59E2-4C2D-AD61-3C0D26CBF95A}" presName="Name50" presStyleLbl="parChTrans1D2" presStyleIdx="1" presStyleCnt="3"/>
      <dgm:spPr/>
      <dgm:t>
        <a:bodyPr/>
        <a:lstStyle/>
        <a:p>
          <a:endParaRPr lang="ru-RU"/>
        </a:p>
      </dgm:t>
    </dgm:pt>
    <dgm:pt modelId="{729EACE1-0D0A-47B4-81D5-18D15336C764}" type="pres">
      <dgm:prSet presAssocID="{0270659C-651C-4B4C-AC71-5CDA0F74BB89}" presName="hierRoot2" presStyleCnt="0">
        <dgm:presLayoutVars>
          <dgm:hierBranch/>
        </dgm:presLayoutVars>
      </dgm:prSet>
      <dgm:spPr/>
    </dgm:pt>
    <dgm:pt modelId="{9227FA95-AE7E-440B-8090-84635DF6D196}" type="pres">
      <dgm:prSet presAssocID="{0270659C-651C-4B4C-AC71-5CDA0F74BB89}" presName="rootComposite" presStyleCnt="0"/>
      <dgm:spPr/>
    </dgm:pt>
    <dgm:pt modelId="{499AAB8E-9FA0-41EC-BE0A-877BB94E3CD3}" type="pres">
      <dgm:prSet presAssocID="{0270659C-651C-4B4C-AC71-5CDA0F74BB89}" presName="rootText" presStyleLbl="node2" presStyleIdx="1" presStyleCnt="3" custScaleX="2331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A9DB71-4431-4EB5-AB49-3EA289D0FF46}" type="pres">
      <dgm:prSet presAssocID="{0270659C-651C-4B4C-AC71-5CDA0F74BB89}" presName="rootConnector" presStyleLbl="node2" presStyleIdx="1" presStyleCnt="3"/>
      <dgm:spPr/>
      <dgm:t>
        <a:bodyPr/>
        <a:lstStyle/>
        <a:p>
          <a:endParaRPr lang="ru-RU"/>
        </a:p>
      </dgm:t>
    </dgm:pt>
    <dgm:pt modelId="{C07D4220-4495-44DA-9ED2-FFA69160A180}" type="pres">
      <dgm:prSet presAssocID="{0270659C-651C-4B4C-AC71-5CDA0F74BB89}" presName="hierChild4" presStyleCnt="0"/>
      <dgm:spPr/>
    </dgm:pt>
    <dgm:pt modelId="{13A6B1CD-73F9-458C-B2B1-B9984517DE39}" type="pres">
      <dgm:prSet presAssocID="{0270659C-651C-4B4C-AC71-5CDA0F74BB89}" presName="hierChild5" presStyleCnt="0"/>
      <dgm:spPr/>
    </dgm:pt>
    <dgm:pt modelId="{1F10D569-3C71-4724-A3DB-DB3B78C297FA}" type="pres">
      <dgm:prSet presAssocID="{D9A612D1-B275-45A4-9B5B-F8E78DE61B7C}" presName="Name50" presStyleLbl="parChTrans1D2" presStyleIdx="2" presStyleCnt="3"/>
      <dgm:spPr/>
      <dgm:t>
        <a:bodyPr/>
        <a:lstStyle/>
        <a:p>
          <a:endParaRPr lang="ru-RU"/>
        </a:p>
      </dgm:t>
    </dgm:pt>
    <dgm:pt modelId="{877CB84A-FB84-465A-8111-19A961946232}" type="pres">
      <dgm:prSet presAssocID="{5498A85E-E3D2-442E-B8B5-5046B975C79D}" presName="hierRoot2" presStyleCnt="0">
        <dgm:presLayoutVars>
          <dgm:hierBranch/>
        </dgm:presLayoutVars>
      </dgm:prSet>
      <dgm:spPr/>
    </dgm:pt>
    <dgm:pt modelId="{1A959D08-CE80-4A52-923C-572BDC31DFAC}" type="pres">
      <dgm:prSet presAssocID="{5498A85E-E3D2-442E-B8B5-5046B975C79D}" presName="rootComposite" presStyleCnt="0"/>
      <dgm:spPr/>
    </dgm:pt>
    <dgm:pt modelId="{0CFDCBF0-3BE8-46BF-A5E0-08FBBF5ADF79}" type="pres">
      <dgm:prSet presAssocID="{5498A85E-E3D2-442E-B8B5-5046B975C79D}" presName="rootText" presStyleLbl="node2" presStyleIdx="2" presStyleCnt="3" custScaleX="2358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F88F2C-F9B6-4716-9EBC-01AE71C9165B}" type="pres">
      <dgm:prSet presAssocID="{5498A85E-E3D2-442E-B8B5-5046B975C79D}" presName="rootConnector" presStyleLbl="node2" presStyleIdx="2" presStyleCnt="3"/>
      <dgm:spPr/>
      <dgm:t>
        <a:bodyPr/>
        <a:lstStyle/>
        <a:p>
          <a:endParaRPr lang="ru-RU"/>
        </a:p>
      </dgm:t>
    </dgm:pt>
    <dgm:pt modelId="{19B5B97E-75A5-4D8E-8FB1-4962C49EC10D}" type="pres">
      <dgm:prSet presAssocID="{5498A85E-E3D2-442E-B8B5-5046B975C79D}" presName="hierChild4" presStyleCnt="0"/>
      <dgm:spPr/>
    </dgm:pt>
    <dgm:pt modelId="{2D64E60B-E985-4F0C-942A-DAAE5316D8C7}" type="pres">
      <dgm:prSet presAssocID="{5498A85E-E3D2-442E-B8B5-5046B975C79D}" presName="hierChild5" presStyleCnt="0"/>
      <dgm:spPr/>
    </dgm:pt>
    <dgm:pt modelId="{280A646A-B3A7-4D1C-BF35-CCE6791DFADE}" type="pres">
      <dgm:prSet presAssocID="{EAFF2C9B-5554-4CB7-979C-BBE8C6E017B5}" presName="hierChild3" presStyleCnt="0"/>
      <dgm:spPr/>
    </dgm:pt>
  </dgm:ptLst>
  <dgm:cxnLst>
    <dgm:cxn modelId="{D7BFB7CF-3FF5-4B63-81BD-01A6D7064966}" type="presOf" srcId="{EAFF2C9B-5554-4CB7-979C-BBE8C6E017B5}" destId="{E679DBC7-F1D9-4877-98A9-C0A238408635}" srcOrd="0" destOrd="0" presId="urn:microsoft.com/office/officeart/2005/8/layout/orgChart1"/>
    <dgm:cxn modelId="{9C584259-3D6D-4DD0-8E5A-76465EDEA7B0}" type="presOf" srcId="{0270659C-651C-4B4C-AC71-5CDA0F74BB89}" destId="{4CA9DB71-4431-4EB5-AB49-3EA289D0FF46}" srcOrd="1" destOrd="0" presId="urn:microsoft.com/office/officeart/2005/8/layout/orgChart1"/>
    <dgm:cxn modelId="{4CEC9DDD-8157-4DB2-B202-33DE2ECFA004}" type="presOf" srcId="{D9A612D1-B275-45A4-9B5B-F8E78DE61B7C}" destId="{1F10D569-3C71-4724-A3DB-DB3B78C297FA}" srcOrd="0" destOrd="0" presId="urn:microsoft.com/office/officeart/2005/8/layout/orgChart1"/>
    <dgm:cxn modelId="{6D24217F-3655-4976-83FC-CACC2EDBBA59}" type="presOf" srcId="{EA3C93FD-59E2-4C2D-AD61-3C0D26CBF95A}" destId="{E924D812-90B7-44FD-B297-1500BF0E111E}" srcOrd="0" destOrd="0" presId="urn:microsoft.com/office/officeart/2005/8/layout/orgChart1"/>
    <dgm:cxn modelId="{975E1EB4-3E74-4CA2-914E-EF77D11935E9}" srcId="{EAFF2C9B-5554-4CB7-979C-BBE8C6E017B5}" destId="{5498A85E-E3D2-442E-B8B5-5046B975C79D}" srcOrd="2" destOrd="0" parTransId="{D9A612D1-B275-45A4-9B5B-F8E78DE61B7C}" sibTransId="{858FA1FA-3BFE-4A35-8F9C-A174790254C2}"/>
    <dgm:cxn modelId="{65A57965-8A75-4C2D-A4E6-4034A9DE4773}" type="presOf" srcId="{73429F4F-C4A9-47EF-AA55-F90747B7A30C}" destId="{FB479D8A-938C-4723-8A71-CBD7FD690676}" srcOrd="0" destOrd="0" presId="urn:microsoft.com/office/officeart/2005/8/layout/orgChart1"/>
    <dgm:cxn modelId="{AF56184D-AD44-495F-B633-7BA491ED6A60}" type="presOf" srcId="{AB3BD57A-D02D-4445-9B33-5101C7BB7856}" destId="{9ED1ACC8-D506-4F22-AFF9-15C51D8F99FB}" srcOrd="1" destOrd="0" presId="urn:microsoft.com/office/officeart/2005/8/layout/orgChart1"/>
    <dgm:cxn modelId="{A29C64DD-94F0-4CD1-A512-5EA4839A0952}" type="presOf" srcId="{0270659C-651C-4B4C-AC71-5CDA0F74BB89}" destId="{499AAB8E-9FA0-41EC-BE0A-877BB94E3CD3}" srcOrd="0" destOrd="0" presId="urn:microsoft.com/office/officeart/2005/8/layout/orgChart1"/>
    <dgm:cxn modelId="{69DE59AB-2F78-48F7-BB18-5750EF6FF03E}" type="presOf" srcId="{5498A85E-E3D2-442E-B8B5-5046B975C79D}" destId="{FEF88F2C-F9B6-4716-9EBC-01AE71C9165B}" srcOrd="1" destOrd="0" presId="urn:microsoft.com/office/officeart/2005/8/layout/orgChart1"/>
    <dgm:cxn modelId="{D3837F7C-8FE8-4F6E-A4A3-86365565B146}" type="presOf" srcId="{AB3BD57A-D02D-4445-9B33-5101C7BB7856}" destId="{712EF869-9101-4C98-AFAE-D298C6E778EF}" srcOrd="0" destOrd="0" presId="urn:microsoft.com/office/officeart/2005/8/layout/orgChart1"/>
    <dgm:cxn modelId="{C3BA79E1-A192-43CE-93F5-F8CD811FAF8C}" srcId="{EAFF2C9B-5554-4CB7-979C-BBE8C6E017B5}" destId="{AB3BD57A-D02D-4445-9B33-5101C7BB7856}" srcOrd="0" destOrd="0" parTransId="{73429F4F-C4A9-47EF-AA55-F90747B7A30C}" sibTransId="{D51819B2-72D6-4FFC-A341-39C762ECB782}"/>
    <dgm:cxn modelId="{9E7786DB-A585-428C-AEFE-D6657D507DB4}" type="presOf" srcId="{469943BD-1611-4C49-8707-FD632623CAC3}" destId="{2CC79FDB-917B-481F-9C69-A78B8B69CDB0}" srcOrd="0" destOrd="0" presId="urn:microsoft.com/office/officeart/2005/8/layout/orgChart1"/>
    <dgm:cxn modelId="{B25B70FB-2214-4AF6-94DB-835D44A2A0EE}" type="presOf" srcId="{EAFF2C9B-5554-4CB7-979C-BBE8C6E017B5}" destId="{D7B0757C-2DA3-4931-AA2A-76188701D475}" srcOrd="1" destOrd="0" presId="urn:microsoft.com/office/officeart/2005/8/layout/orgChart1"/>
    <dgm:cxn modelId="{BA1DC752-FC49-4BCD-9D1B-D5F660033769}" srcId="{EAFF2C9B-5554-4CB7-979C-BBE8C6E017B5}" destId="{0270659C-651C-4B4C-AC71-5CDA0F74BB89}" srcOrd="1" destOrd="0" parTransId="{EA3C93FD-59E2-4C2D-AD61-3C0D26CBF95A}" sibTransId="{B553C02D-19B3-494C-9334-8D05FE3BC6EE}"/>
    <dgm:cxn modelId="{7F3FBF9D-B054-4EB3-9512-6790AFCEFE6D}" type="presOf" srcId="{5498A85E-E3D2-442E-B8B5-5046B975C79D}" destId="{0CFDCBF0-3BE8-46BF-A5E0-08FBBF5ADF79}" srcOrd="0" destOrd="0" presId="urn:microsoft.com/office/officeart/2005/8/layout/orgChart1"/>
    <dgm:cxn modelId="{3AFA33C7-29EF-4134-B867-54982E3EDAD2}" srcId="{469943BD-1611-4C49-8707-FD632623CAC3}" destId="{EAFF2C9B-5554-4CB7-979C-BBE8C6E017B5}" srcOrd="0" destOrd="0" parTransId="{D201B2C3-ED90-49F1-B2F5-26C14F0684B1}" sibTransId="{B3BF84EE-0076-4125-B37A-F683F4DBFB07}"/>
    <dgm:cxn modelId="{F6EF4404-E204-4203-9E66-3B6D5B4F283F}" type="presParOf" srcId="{2CC79FDB-917B-481F-9C69-A78B8B69CDB0}" destId="{D4C11E40-C40C-494F-BBAF-2CB029BCEC45}" srcOrd="0" destOrd="0" presId="urn:microsoft.com/office/officeart/2005/8/layout/orgChart1"/>
    <dgm:cxn modelId="{7D7B76DA-D3A8-4292-B1EA-D673E1FD6DD0}" type="presParOf" srcId="{D4C11E40-C40C-494F-BBAF-2CB029BCEC45}" destId="{90FDB830-74D8-4962-9C32-16E9BBA4BF93}" srcOrd="0" destOrd="0" presId="urn:microsoft.com/office/officeart/2005/8/layout/orgChart1"/>
    <dgm:cxn modelId="{804DA4B4-DD74-4D5A-B055-65C389253BF0}" type="presParOf" srcId="{90FDB830-74D8-4962-9C32-16E9BBA4BF93}" destId="{E679DBC7-F1D9-4877-98A9-C0A238408635}" srcOrd="0" destOrd="0" presId="urn:microsoft.com/office/officeart/2005/8/layout/orgChart1"/>
    <dgm:cxn modelId="{76C541D9-97BB-435C-B06D-C2EE69C1A55E}" type="presParOf" srcId="{90FDB830-74D8-4962-9C32-16E9BBA4BF93}" destId="{D7B0757C-2DA3-4931-AA2A-76188701D475}" srcOrd="1" destOrd="0" presId="urn:microsoft.com/office/officeart/2005/8/layout/orgChart1"/>
    <dgm:cxn modelId="{7CA9CC8D-13E8-4181-8C1D-C546081071A9}" type="presParOf" srcId="{D4C11E40-C40C-494F-BBAF-2CB029BCEC45}" destId="{68ED2DEC-8B19-47C7-AC08-26D68C90C37F}" srcOrd="1" destOrd="0" presId="urn:microsoft.com/office/officeart/2005/8/layout/orgChart1"/>
    <dgm:cxn modelId="{E80D1BB8-6B86-4DF4-80AC-4C61C26540B0}" type="presParOf" srcId="{68ED2DEC-8B19-47C7-AC08-26D68C90C37F}" destId="{FB479D8A-938C-4723-8A71-CBD7FD690676}" srcOrd="0" destOrd="0" presId="urn:microsoft.com/office/officeart/2005/8/layout/orgChart1"/>
    <dgm:cxn modelId="{7CD0A034-82C9-4495-841D-AB103D58A720}" type="presParOf" srcId="{68ED2DEC-8B19-47C7-AC08-26D68C90C37F}" destId="{F2A4ED19-65C1-4D7A-9C67-3ED6F418DA70}" srcOrd="1" destOrd="0" presId="urn:microsoft.com/office/officeart/2005/8/layout/orgChart1"/>
    <dgm:cxn modelId="{4DF62190-F469-432A-9B05-601C0E36C27D}" type="presParOf" srcId="{F2A4ED19-65C1-4D7A-9C67-3ED6F418DA70}" destId="{86AE5109-A4E9-41F7-80AE-B79BD36BDFD1}" srcOrd="0" destOrd="0" presId="urn:microsoft.com/office/officeart/2005/8/layout/orgChart1"/>
    <dgm:cxn modelId="{EC9260C9-2462-4EC2-BD7F-36EC641F45A0}" type="presParOf" srcId="{86AE5109-A4E9-41F7-80AE-B79BD36BDFD1}" destId="{712EF869-9101-4C98-AFAE-D298C6E778EF}" srcOrd="0" destOrd="0" presId="urn:microsoft.com/office/officeart/2005/8/layout/orgChart1"/>
    <dgm:cxn modelId="{78FFFEF0-E979-4CF0-92DE-77D44DF7AD60}" type="presParOf" srcId="{86AE5109-A4E9-41F7-80AE-B79BD36BDFD1}" destId="{9ED1ACC8-D506-4F22-AFF9-15C51D8F99FB}" srcOrd="1" destOrd="0" presId="urn:microsoft.com/office/officeart/2005/8/layout/orgChart1"/>
    <dgm:cxn modelId="{0D6B5647-F382-4A1C-9FA7-21A27BE3D42D}" type="presParOf" srcId="{F2A4ED19-65C1-4D7A-9C67-3ED6F418DA70}" destId="{EF38CA0C-A6C9-419F-9D74-A58A643588DC}" srcOrd="1" destOrd="0" presId="urn:microsoft.com/office/officeart/2005/8/layout/orgChart1"/>
    <dgm:cxn modelId="{1789BD13-F61D-47D8-B40E-E3C9F7808C6A}" type="presParOf" srcId="{F2A4ED19-65C1-4D7A-9C67-3ED6F418DA70}" destId="{2186E286-182E-4200-A078-7EA40A11033D}" srcOrd="2" destOrd="0" presId="urn:microsoft.com/office/officeart/2005/8/layout/orgChart1"/>
    <dgm:cxn modelId="{D6338A88-8EA2-461C-A3CD-A5CC7F9F8944}" type="presParOf" srcId="{68ED2DEC-8B19-47C7-AC08-26D68C90C37F}" destId="{E924D812-90B7-44FD-B297-1500BF0E111E}" srcOrd="2" destOrd="0" presId="urn:microsoft.com/office/officeart/2005/8/layout/orgChart1"/>
    <dgm:cxn modelId="{CF0AFE60-E139-44DC-8016-248C4B0BC458}" type="presParOf" srcId="{68ED2DEC-8B19-47C7-AC08-26D68C90C37F}" destId="{729EACE1-0D0A-47B4-81D5-18D15336C764}" srcOrd="3" destOrd="0" presId="urn:microsoft.com/office/officeart/2005/8/layout/orgChart1"/>
    <dgm:cxn modelId="{C29BDE6D-03E5-4FF9-8BAA-4B215504847B}" type="presParOf" srcId="{729EACE1-0D0A-47B4-81D5-18D15336C764}" destId="{9227FA95-AE7E-440B-8090-84635DF6D196}" srcOrd="0" destOrd="0" presId="urn:microsoft.com/office/officeart/2005/8/layout/orgChart1"/>
    <dgm:cxn modelId="{D7CCC711-12F7-43E6-860B-6E4BBFE9D8BA}" type="presParOf" srcId="{9227FA95-AE7E-440B-8090-84635DF6D196}" destId="{499AAB8E-9FA0-41EC-BE0A-877BB94E3CD3}" srcOrd="0" destOrd="0" presId="urn:microsoft.com/office/officeart/2005/8/layout/orgChart1"/>
    <dgm:cxn modelId="{0BAB51AE-5AE1-4D69-BA36-6A8E42F11DF6}" type="presParOf" srcId="{9227FA95-AE7E-440B-8090-84635DF6D196}" destId="{4CA9DB71-4431-4EB5-AB49-3EA289D0FF46}" srcOrd="1" destOrd="0" presId="urn:microsoft.com/office/officeart/2005/8/layout/orgChart1"/>
    <dgm:cxn modelId="{9A962D12-E353-4707-A3F2-500BB6BAE5E1}" type="presParOf" srcId="{729EACE1-0D0A-47B4-81D5-18D15336C764}" destId="{C07D4220-4495-44DA-9ED2-FFA69160A180}" srcOrd="1" destOrd="0" presId="urn:microsoft.com/office/officeart/2005/8/layout/orgChart1"/>
    <dgm:cxn modelId="{6F6172D4-94AA-4844-83A9-771375F45106}" type="presParOf" srcId="{729EACE1-0D0A-47B4-81D5-18D15336C764}" destId="{13A6B1CD-73F9-458C-B2B1-B9984517DE39}" srcOrd="2" destOrd="0" presId="urn:microsoft.com/office/officeart/2005/8/layout/orgChart1"/>
    <dgm:cxn modelId="{04605DD1-846D-4C47-8D3C-B06FE197D753}" type="presParOf" srcId="{68ED2DEC-8B19-47C7-AC08-26D68C90C37F}" destId="{1F10D569-3C71-4724-A3DB-DB3B78C297FA}" srcOrd="4" destOrd="0" presId="urn:microsoft.com/office/officeart/2005/8/layout/orgChart1"/>
    <dgm:cxn modelId="{A51DEDD2-A8E7-4C95-A44E-7F09E2867A32}" type="presParOf" srcId="{68ED2DEC-8B19-47C7-AC08-26D68C90C37F}" destId="{877CB84A-FB84-465A-8111-19A961946232}" srcOrd="5" destOrd="0" presId="urn:microsoft.com/office/officeart/2005/8/layout/orgChart1"/>
    <dgm:cxn modelId="{C5FEE64B-9C7B-4744-92BC-A2CF41AF7C54}" type="presParOf" srcId="{877CB84A-FB84-465A-8111-19A961946232}" destId="{1A959D08-CE80-4A52-923C-572BDC31DFAC}" srcOrd="0" destOrd="0" presId="urn:microsoft.com/office/officeart/2005/8/layout/orgChart1"/>
    <dgm:cxn modelId="{A0E5DCCA-2FEC-41F8-87E5-FD8273577FA6}" type="presParOf" srcId="{1A959D08-CE80-4A52-923C-572BDC31DFAC}" destId="{0CFDCBF0-3BE8-46BF-A5E0-08FBBF5ADF79}" srcOrd="0" destOrd="0" presId="urn:microsoft.com/office/officeart/2005/8/layout/orgChart1"/>
    <dgm:cxn modelId="{6F0B281E-0D64-47F4-99CD-698A051009BE}" type="presParOf" srcId="{1A959D08-CE80-4A52-923C-572BDC31DFAC}" destId="{FEF88F2C-F9B6-4716-9EBC-01AE71C9165B}" srcOrd="1" destOrd="0" presId="urn:microsoft.com/office/officeart/2005/8/layout/orgChart1"/>
    <dgm:cxn modelId="{5EBF82CD-90D1-48D4-A7CC-C1B25835375A}" type="presParOf" srcId="{877CB84A-FB84-465A-8111-19A961946232}" destId="{19B5B97E-75A5-4D8E-8FB1-4962C49EC10D}" srcOrd="1" destOrd="0" presId="urn:microsoft.com/office/officeart/2005/8/layout/orgChart1"/>
    <dgm:cxn modelId="{603E997C-7D66-4E90-B905-B5F52F6D0D3A}" type="presParOf" srcId="{877CB84A-FB84-465A-8111-19A961946232}" destId="{2D64E60B-E985-4F0C-942A-DAAE5316D8C7}" srcOrd="2" destOrd="0" presId="urn:microsoft.com/office/officeart/2005/8/layout/orgChart1"/>
    <dgm:cxn modelId="{64067E68-91E0-4879-8543-1E760008352D}" type="presParOf" srcId="{D4C11E40-C40C-494F-BBAF-2CB029BCEC45}" destId="{280A646A-B3A7-4D1C-BF35-CCE6791DFA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7834CE-C638-4C0E-BE46-83A4F1551804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</dgm:pt>
    <dgm:pt modelId="{3309F88A-3D64-437D-9774-26B276AFFFC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Отраслевые музеи</a:t>
          </a:r>
        </a:p>
      </dgm:t>
    </dgm:pt>
    <dgm:pt modelId="{0AD49B66-4E7D-47D4-8A5A-7D818A3CB981}" type="parTrans" cxnId="{D6E53F80-3AE1-4E25-A7CA-BB52A79998B4}">
      <dgm:prSet/>
      <dgm:spPr/>
      <dgm:t>
        <a:bodyPr/>
        <a:lstStyle/>
        <a:p>
          <a:endParaRPr lang="ru-RU"/>
        </a:p>
      </dgm:t>
    </dgm:pt>
    <dgm:pt modelId="{93E86635-7184-4D8F-B78E-2AF521AAEAA9}" type="sibTrans" cxnId="{D6E53F80-3AE1-4E25-A7CA-BB52A79998B4}">
      <dgm:prSet/>
      <dgm:spPr/>
      <dgm:t>
        <a:bodyPr/>
        <a:lstStyle/>
        <a:p>
          <a:endParaRPr lang="ru-RU"/>
        </a:p>
      </dgm:t>
    </dgm:pt>
    <dgm:pt modelId="{73E94F6A-1569-4982-90F1-943D056B9AA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Исторические</a:t>
          </a:r>
        </a:p>
      </dgm:t>
    </dgm:pt>
    <dgm:pt modelId="{90A43B2E-ECF9-4CCB-8429-4CEAAAA55190}" type="parTrans" cxnId="{C0F84084-DD1D-4B89-827A-6779450ADF11}">
      <dgm:prSet/>
      <dgm:spPr/>
      <dgm:t>
        <a:bodyPr/>
        <a:lstStyle/>
        <a:p>
          <a:endParaRPr lang="ru-RU"/>
        </a:p>
      </dgm:t>
    </dgm:pt>
    <dgm:pt modelId="{A9E8A47D-50AA-4084-8CF4-AEF87FE46ADC}" type="sibTrans" cxnId="{C0F84084-DD1D-4B89-827A-6779450ADF11}">
      <dgm:prSet/>
      <dgm:spPr/>
      <dgm:t>
        <a:bodyPr/>
        <a:lstStyle/>
        <a:p>
          <a:endParaRPr lang="ru-RU"/>
        </a:p>
      </dgm:t>
    </dgm:pt>
    <dgm:pt modelId="{BE621513-C997-4B4D-B4FF-D9D1CA606E6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Литературные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D8260DE8-6E72-49DB-8BC8-C7AB76D1AC82}" type="parTrans" cxnId="{947C783F-2E24-44A3-B33F-28AC19FF6F1F}">
      <dgm:prSet/>
      <dgm:spPr/>
      <dgm:t>
        <a:bodyPr/>
        <a:lstStyle/>
        <a:p>
          <a:endParaRPr lang="ru-RU"/>
        </a:p>
      </dgm:t>
    </dgm:pt>
    <dgm:pt modelId="{56E314EB-E96C-45B2-8C28-1A4069CFE351}" type="sibTrans" cxnId="{947C783F-2E24-44A3-B33F-28AC19FF6F1F}">
      <dgm:prSet/>
      <dgm:spPr/>
      <dgm:t>
        <a:bodyPr/>
        <a:lstStyle/>
        <a:p>
          <a:endParaRPr lang="ru-RU"/>
        </a:p>
      </dgm:t>
    </dgm:pt>
    <dgm:pt modelId="{C3986A88-0047-4B2A-8870-B53D940A750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Музыкальные</a:t>
          </a:r>
        </a:p>
      </dgm:t>
    </dgm:pt>
    <dgm:pt modelId="{B53A98F5-E343-4639-8604-02CBAE38201A}" type="parTrans" cxnId="{D72DEAD5-70B8-40E4-A255-A297C0901BF9}">
      <dgm:prSet/>
      <dgm:spPr/>
      <dgm:t>
        <a:bodyPr/>
        <a:lstStyle/>
        <a:p>
          <a:endParaRPr lang="ru-RU"/>
        </a:p>
      </dgm:t>
    </dgm:pt>
    <dgm:pt modelId="{1CB77A61-8AD4-493E-B46C-AB9202E55FD7}" type="sibTrans" cxnId="{D72DEAD5-70B8-40E4-A255-A297C0901BF9}">
      <dgm:prSet/>
      <dgm:spPr/>
      <dgm:t>
        <a:bodyPr/>
        <a:lstStyle/>
        <a:p>
          <a:endParaRPr lang="ru-RU"/>
        </a:p>
      </dgm:t>
    </dgm:pt>
    <dgm:pt modelId="{A3B96482-79CF-4343-96D5-BFAAA9BCE0A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Технические</a:t>
          </a:r>
        </a:p>
      </dgm:t>
    </dgm:pt>
    <dgm:pt modelId="{959E0805-C2CB-428C-BB97-C0BAC8006834}" type="parTrans" cxnId="{D7CA5AAF-673B-46EB-B182-976DBBD71BEF}">
      <dgm:prSet/>
      <dgm:spPr/>
      <dgm:t>
        <a:bodyPr/>
        <a:lstStyle/>
        <a:p>
          <a:endParaRPr lang="ru-RU"/>
        </a:p>
      </dgm:t>
    </dgm:pt>
    <dgm:pt modelId="{E3853920-2AE0-4A3E-899C-F3548F90D7E6}" type="sibTrans" cxnId="{D7CA5AAF-673B-46EB-B182-976DBBD71BEF}">
      <dgm:prSet/>
      <dgm:spPr/>
      <dgm:t>
        <a:bodyPr/>
        <a:lstStyle/>
        <a:p>
          <a:endParaRPr lang="ru-RU"/>
        </a:p>
      </dgm:t>
    </dgm:pt>
    <dgm:pt modelId="{53EC6EBC-6A58-4AE2-98CE-6E763EDAB2B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Этнографические</a:t>
          </a:r>
        </a:p>
      </dgm:t>
    </dgm:pt>
    <dgm:pt modelId="{AEAB610F-1BC1-4739-81BF-AF4404356148}" type="parTrans" cxnId="{02FCF983-7E2D-4F42-B354-9AB7677196AE}">
      <dgm:prSet/>
      <dgm:spPr/>
      <dgm:t>
        <a:bodyPr/>
        <a:lstStyle/>
        <a:p>
          <a:endParaRPr lang="ru-RU"/>
        </a:p>
      </dgm:t>
    </dgm:pt>
    <dgm:pt modelId="{E4AE7038-CB1B-437F-9B5E-70EDF182CB0A}" type="sibTrans" cxnId="{02FCF983-7E2D-4F42-B354-9AB7677196AE}">
      <dgm:prSet/>
      <dgm:spPr/>
      <dgm:t>
        <a:bodyPr/>
        <a:lstStyle/>
        <a:p>
          <a:endParaRPr lang="ru-RU"/>
        </a:p>
      </dgm:t>
    </dgm:pt>
    <dgm:pt modelId="{12E7C8D4-1609-42E9-BA08-C66F82E0E0F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rPr>
            <a:t>Естественнонаучные</a:t>
          </a:r>
          <a:r>
            <a:rPr kumimoji="0" lang="ru-RU" b="0" i="0" u="none" strike="noStrike" cap="none" normalizeH="0" baseline="0" dirty="0" smtClean="0">
              <a:ln/>
              <a:effectLst/>
              <a:latin typeface="Comic Sans MS" pitchFamily="66" charset="0"/>
              <a:cs typeface="Arial" charset="0"/>
            </a:rPr>
            <a:t> 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81040297-47EF-4533-A7D3-CFB85EED628A}" type="parTrans" cxnId="{02991390-0262-4C61-ABDA-752A6D4813AE}">
      <dgm:prSet/>
      <dgm:spPr/>
      <dgm:t>
        <a:bodyPr/>
        <a:lstStyle/>
        <a:p>
          <a:endParaRPr lang="ru-RU"/>
        </a:p>
      </dgm:t>
    </dgm:pt>
    <dgm:pt modelId="{9A85325C-700A-4678-B21E-8887A5526057}" type="sibTrans" cxnId="{02991390-0262-4C61-ABDA-752A6D4813AE}">
      <dgm:prSet/>
      <dgm:spPr/>
      <dgm:t>
        <a:bodyPr/>
        <a:lstStyle/>
        <a:p>
          <a:endParaRPr lang="ru-RU"/>
        </a:p>
      </dgm:t>
    </dgm:pt>
    <dgm:pt modelId="{215A79A6-0534-4667-B98A-1F5C520AC37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Художественные</a:t>
          </a:r>
          <a:endParaRPr kumimoji="0" lang="ru-RU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Arial" charset="0"/>
          </a:endParaRPr>
        </a:p>
      </dgm:t>
    </dgm:pt>
    <dgm:pt modelId="{C056A30F-A989-4990-99BC-3813236F0D0D}" type="parTrans" cxnId="{BD5DC99F-2BBB-4CAB-A8CD-B300EA524147}">
      <dgm:prSet/>
      <dgm:spPr/>
      <dgm:t>
        <a:bodyPr/>
        <a:lstStyle/>
        <a:p>
          <a:endParaRPr lang="ru-RU"/>
        </a:p>
      </dgm:t>
    </dgm:pt>
    <dgm:pt modelId="{8CE7F685-DA73-4EE9-BEE7-AEEC92494DBF}" type="sibTrans" cxnId="{BD5DC99F-2BBB-4CAB-A8CD-B300EA524147}">
      <dgm:prSet/>
      <dgm:spPr/>
      <dgm:t>
        <a:bodyPr/>
        <a:lstStyle/>
        <a:p>
          <a:endParaRPr lang="ru-RU"/>
        </a:p>
      </dgm:t>
    </dgm:pt>
    <dgm:pt modelId="{2129749A-DE08-4B90-99DD-CE8C27D0F433}" type="pres">
      <dgm:prSet presAssocID="{1E7834CE-C638-4C0E-BE46-83A4F15518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9263DDD-9874-444D-BC5B-4A29E9976C87}" type="pres">
      <dgm:prSet presAssocID="{3309F88A-3D64-437D-9774-26B276AFFFC5}" presName="hierRoot1" presStyleCnt="0">
        <dgm:presLayoutVars>
          <dgm:hierBranch val="r"/>
        </dgm:presLayoutVars>
      </dgm:prSet>
      <dgm:spPr/>
    </dgm:pt>
    <dgm:pt modelId="{85A11117-8C04-4BBC-986F-C1A7EDE36204}" type="pres">
      <dgm:prSet presAssocID="{3309F88A-3D64-437D-9774-26B276AFFFC5}" presName="rootComposite1" presStyleCnt="0"/>
      <dgm:spPr/>
    </dgm:pt>
    <dgm:pt modelId="{F5A2E727-B2C0-41CB-9EE9-38CE8B3BB8D1}" type="pres">
      <dgm:prSet presAssocID="{3309F88A-3D64-437D-9774-26B276AFFFC5}" presName="rootText1" presStyleLbl="node0" presStyleIdx="0" presStyleCnt="1" custScaleX="7744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9D2260-F30F-47AE-BA71-A9227445A9F1}" type="pres">
      <dgm:prSet presAssocID="{3309F88A-3D64-437D-9774-26B276AFFFC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8A17DE4-2B56-421D-9071-44CE13C7A15F}" type="pres">
      <dgm:prSet presAssocID="{3309F88A-3D64-437D-9774-26B276AFFFC5}" presName="hierChild2" presStyleCnt="0"/>
      <dgm:spPr/>
    </dgm:pt>
    <dgm:pt modelId="{D68952D7-CC67-481C-B1EE-37376436EAD0}" type="pres">
      <dgm:prSet presAssocID="{90A43B2E-ECF9-4CCB-8429-4CEAAAA55190}" presName="Name50" presStyleLbl="parChTrans1D2" presStyleIdx="0" presStyleCnt="7"/>
      <dgm:spPr/>
      <dgm:t>
        <a:bodyPr/>
        <a:lstStyle/>
        <a:p>
          <a:endParaRPr lang="ru-RU"/>
        </a:p>
      </dgm:t>
    </dgm:pt>
    <dgm:pt modelId="{6A3C4606-0CFF-4C55-88F4-84232EE642C4}" type="pres">
      <dgm:prSet presAssocID="{73E94F6A-1569-4982-90F1-943D056B9AA2}" presName="hierRoot2" presStyleCnt="0">
        <dgm:presLayoutVars>
          <dgm:hierBranch/>
        </dgm:presLayoutVars>
      </dgm:prSet>
      <dgm:spPr/>
    </dgm:pt>
    <dgm:pt modelId="{ED0957C3-83DB-4929-8107-A291DAB77D75}" type="pres">
      <dgm:prSet presAssocID="{73E94F6A-1569-4982-90F1-943D056B9AA2}" presName="rootComposite" presStyleCnt="0"/>
      <dgm:spPr/>
    </dgm:pt>
    <dgm:pt modelId="{29C57CAB-DC30-4B68-B184-6FB0D81D1BDC}" type="pres">
      <dgm:prSet presAssocID="{73E94F6A-1569-4982-90F1-943D056B9AA2}" presName="rootText" presStyleLbl="node2" presStyleIdx="0" presStyleCnt="7" custScaleX="4056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1AC058-E83E-449A-9696-5694495C6AC4}" type="pres">
      <dgm:prSet presAssocID="{73E94F6A-1569-4982-90F1-943D056B9AA2}" presName="rootConnector" presStyleLbl="node2" presStyleIdx="0" presStyleCnt="7"/>
      <dgm:spPr/>
      <dgm:t>
        <a:bodyPr/>
        <a:lstStyle/>
        <a:p>
          <a:endParaRPr lang="ru-RU"/>
        </a:p>
      </dgm:t>
    </dgm:pt>
    <dgm:pt modelId="{BE0EF36D-59BD-428B-BC37-AE249740096E}" type="pres">
      <dgm:prSet presAssocID="{73E94F6A-1569-4982-90F1-943D056B9AA2}" presName="hierChild4" presStyleCnt="0"/>
      <dgm:spPr/>
    </dgm:pt>
    <dgm:pt modelId="{07D756C2-8A4F-43B7-8190-2F342B774A8C}" type="pres">
      <dgm:prSet presAssocID="{73E94F6A-1569-4982-90F1-943D056B9AA2}" presName="hierChild5" presStyleCnt="0"/>
      <dgm:spPr/>
    </dgm:pt>
    <dgm:pt modelId="{6F46A2F5-7832-4974-A5CC-960360040FB4}" type="pres">
      <dgm:prSet presAssocID="{D8260DE8-6E72-49DB-8BC8-C7AB76D1AC82}" presName="Name50" presStyleLbl="parChTrans1D2" presStyleIdx="1" presStyleCnt="7"/>
      <dgm:spPr/>
      <dgm:t>
        <a:bodyPr/>
        <a:lstStyle/>
        <a:p>
          <a:endParaRPr lang="ru-RU"/>
        </a:p>
      </dgm:t>
    </dgm:pt>
    <dgm:pt modelId="{3AF6D2CE-32C5-48B7-874B-0FE032345C96}" type="pres">
      <dgm:prSet presAssocID="{BE621513-C997-4B4D-B4FF-D9D1CA606E60}" presName="hierRoot2" presStyleCnt="0">
        <dgm:presLayoutVars>
          <dgm:hierBranch/>
        </dgm:presLayoutVars>
      </dgm:prSet>
      <dgm:spPr/>
    </dgm:pt>
    <dgm:pt modelId="{2FC77917-F67A-43E7-B911-B7A9FB2AC7E7}" type="pres">
      <dgm:prSet presAssocID="{BE621513-C997-4B4D-B4FF-D9D1CA606E60}" presName="rootComposite" presStyleCnt="0"/>
      <dgm:spPr/>
    </dgm:pt>
    <dgm:pt modelId="{840082CD-8084-4E98-A0A2-B8039BC9EE01}" type="pres">
      <dgm:prSet presAssocID="{BE621513-C997-4B4D-B4FF-D9D1CA606E60}" presName="rootText" presStyleLbl="node2" presStyleIdx="1" presStyleCnt="7" custScaleX="4060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1910E0-9C6C-4350-BE05-3FE678BAFB14}" type="pres">
      <dgm:prSet presAssocID="{BE621513-C997-4B4D-B4FF-D9D1CA606E60}" presName="rootConnector" presStyleLbl="node2" presStyleIdx="1" presStyleCnt="7"/>
      <dgm:spPr/>
      <dgm:t>
        <a:bodyPr/>
        <a:lstStyle/>
        <a:p>
          <a:endParaRPr lang="ru-RU"/>
        </a:p>
      </dgm:t>
    </dgm:pt>
    <dgm:pt modelId="{0CCA7420-11C8-4AFA-9241-D30E27862B49}" type="pres">
      <dgm:prSet presAssocID="{BE621513-C997-4B4D-B4FF-D9D1CA606E60}" presName="hierChild4" presStyleCnt="0"/>
      <dgm:spPr/>
    </dgm:pt>
    <dgm:pt modelId="{256DD5FD-9AFA-4618-A03E-B0622C302934}" type="pres">
      <dgm:prSet presAssocID="{BE621513-C997-4B4D-B4FF-D9D1CA606E60}" presName="hierChild5" presStyleCnt="0"/>
      <dgm:spPr/>
    </dgm:pt>
    <dgm:pt modelId="{8076B66A-E528-4920-BE58-274C16158A9E}" type="pres">
      <dgm:prSet presAssocID="{B53A98F5-E343-4639-8604-02CBAE38201A}" presName="Name50" presStyleLbl="parChTrans1D2" presStyleIdx="2" presStyleCnt="7"/>
      <dgm:spPr/>
      <dgm:t>
        <a:bodyPr/>
        <a:lstStyle/>
        <a:p>
          <a:endParaRPr lang="ru-RU"/>
        </a:p>
      </dgm:t>
    </dgm:pt>
    <dgm:pt modelId="{1B8A8A7C-845D-483D-AAD9-1E98A28E0363}" type="pres">
      <dgm:prSet presAssocID="{C3986A88-0047-4B2A-8870-B53D940A750C}" presName="hierRoot2" presStyleCnt="0">
        <dgm:presLayoutVars>
          <dgm:hierBranch/>
        </dgm:presLayoutVars>
      </dgm:prSet>
      <dgm:spPr/>
    </dgm:pt>
    <dgm:pt modelId="{B353984A-066B-496C-B82B-04BBB1DB494D}" type="pres">
      <dgm:prSet presAssocID="{C3986A88-0047-4B2A-8870-B53D940A750C}" presName="rootComposite" presStyleCnt="0"/>
      <dgm:spPr/>
    </dgm:pt>
    <dgm:pt modelId="{29273935-DF21-45E0-9D3A-0E1C3BE43421}" type="pres">
      <dgm:prSet presAssocID="{C3986A88-0047-4B2A-8870-B53D940A750C}" presName="rootText" presStyleLbl="node2" presStyleIdx="2" presStyleCnt="7" custScaleX="398945" custLinFactNeighborX="7515" custLinFactNeighborY="-13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BCA476-BF75-4ABF-B0AB-4FFA44B84F28}" type="pres">
      <dgm:prSet presAssocID="{C3986A88-0047-4B2A-8870-B53D940A750C}" presName="rootConnector" presStyleLbl="node2" presStyleIdx="2" presStyleCnt="7"/>
      <dgm:spPr/>
      <dgm:t>
        <a:bodyPr/>
        <a:lstStyle/>
        <a:p>
          <a:endParaRPr lang="ru-RU"/>
        </a:p>
      </dgm:t>
    </dgm:pt>
    <dgm:pt modelId="{77A52C34-3994-42F8-A25F-0F1FB1D42B6E}" type="pres">
      <dgm:prSet presAssocID="{C3986A88-0047-4B2A-8870-B53D940A750C}" presName="hierChild4" presStyleCnt="0"/>
      <dgm:spPr/>
    </dgm:pt>
    <dgm:pt modelId="{93DC9032-DDF7-435C-B2C1-48199B11428C}" type="pres">
      <dgm:prSet presAssocID="{C3986A88-0047-4B2A-8870-B53D940A750C}" presName="hierChild5" presStyleCnt="0"/>
      <dgm:spPr/>
    </dgm:pt>
    <dgm:pt modelId="{A444E7FE-3FCD-41B8-AF97-0004FC39655F}" type="pres">
      <dgm:prSet presAssocID="{959E0805-C2CB-428C-BB97-C0BAC8006834}" presName="Name50" presStyleLbl="parChTrans1D2" presStyleIdx="3" presStyleCnt="7"/>
      <dgm:spPr/>
      <dgm:t>
        <a:bodyPr/>
        <a:lstStyle/>
        <a:p>
          <a:endParaRPr lang="ru-RU"/>
        </a:p>
      </dgm:t>
    </dgm:pt>
    <dgm:pt modelId="{B4A52CFC-DD84-4CC7-A5DC-2A1EA941F59D}" type="pres">
      <dgm:prSet presAssocID="{A3B96482-79CF-4343-96D5-BFAAA9BCE0A9}" presName="hierRoot2" presStyleCnt="0">
        <dgm:presLayoutVars>
          <dgm:hierBranch/>
        </dgm:presLayoutVars>
      </dgm:prSet>
      <dgm:spPr/>
    </dgm:pt>
    <dgm:pt modelId="{F67CECD2-A218-4BCC-93B2-45DF376AEEEB}" type="pres">
      <dgm:prSet presAssocID="{A3B96482-79CF-4343-96D5-BFAAA9BCE0A9}" presName="rootComposite" presStyleCnt="0"/>
      <dgm:spPr/>
    </dgm:pt>
    <dgm:pt modelId="{C6B2CCA3-9D1F-4DDF-A8CC-7D3CD56C75B2}" type="pres">
      <dgm:prSet presAssocID="{A3B96482-79CF-4343-96D5-BFAAA9BCE0A9}" presName="rootText" presStyleLbl="node2" presStyleIdx="3" presStyleCnt="7" custScaleX="4058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D79E9D-DDEB-4959-8A9E-DC40510A8F56}" type="pres">
      <dgm:prSet presAssocID="{A3B96482-79CF-4343-96D5-BFAAA9BCE0A9}" presName="rootConnector" presStyleLbl="node2" presStyleIdx="3" presStyleCnt="7"/>
      <dgm:spPr/>
      <dgm:t>
        <a:bodyPr/>
        <a:lstStyle/>
        <a:p>
          <a:endParaRPr lang="ru-RU"/>
        </a:p>
      </dgm:t>
    </dgm:pt>
    <dgm:pt modelId="{27DFAE0E-1CA5-49C9-8BDA-7EA9A6244463}" type="pres">
      <dgm:prSet presAssocID="{A3B96482-79CF-4343-96D5-BFAAA9BCE0A9}" presName="hierChild4" presStyleCnt="0"/>
      <dgm:spPr/>
    </dgm:pt>
    <dgm:pt modelId="{56D720D4-D1E8-4EEB-B63E-F38DA488F684}" type="pres">
      <dgm:prSet presAssocID="{A3B96482-79CF-4343-96D5-BFAAA9BCE0A9}" presName="hierChild5" presStyleCnt="0"/>
      <dgm:spPr/>
    </dgm:pt>
    <dgm:pt modelId="{F316C3C3-4CC3-4522-9B64-0FFB942254DD}" type="pres">
      <dgm:prSet presAssocID="{AEAB610F-1BC1-4739-81BF-AF4404356148}" presName="Name50" presStyleLbl="parChTrans1D2" presStyleIdx="4" presStyleCnt="7"/>
      <dgm:spPr/>
      <dgm:t>
        <a:bodyPr/>
        <a:lstStyle/>
        <a:p>
          <a:endParaRPr lang="ru-RU"/>
        </a:p>
      </dgm:t>
    </dgm:pt>
    <dgm:pt modelId="{81392BBD-8B42-411E-AC24-A53795A17C21}" type="pres">
      <dgm:prSet presAssocID="{53EC6EBC-6A58-4AE2-98CE-6E763EDAB2B4}" presName="hierRoot2" presStyleCnt="0">
        <dgm:presLayoutVars>
          <dgm:hierBranch/>
        </dgm:presLayoutVars>
      </dgm:prSet>
      <dgm:spPr/>
    </dgm:pt>
    <dgm:pt modelId="{59932DB0-C8C1-4040-81A5-06C76E48D646}" type="pres">
      <dgm:prSet presAssocID="{53EC6EBC-6A58-4AE2-98CE-6E763EDAB2B4}" presName="rootComposite" presStyleCnt="0"/>
      <dgm:spPr/>
    </dgm:pt>
    <dgm:pt modelId="{A2B78333-0A30-470C-91FC-E230FC29B254}" type="pres">
      <dgm:prSet presAssocID="{53EC6EBC-6A58-4AE2-98CE-6E763EDAB2B4}" presName="rootText" presStyleLbl="node2" presStyleIdx="4" presStyleCnt="7" custScaleX="4058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D16281-D0DC-4A90-84B0-677A13B4E0E0}" type="pres">
      <dgm:prSet presAssocID="{53EC6EBC-6A58-4AE2-98CE-6E763EDAB2B4}" presName="rootConnector" presStyleLbl="node2" presStyleIdx="4" presStyleCnt="7"/>
      <dgm:spPr/>
      <dgm:t>
        <a:bodyPr/>
        <a:lstStyle/>
        <a:p>
          <a:endParaRPr lang="ru-RU"/>
        </a:p>
      </dgm:t>
    </dgm:pt>
    <dgm:pt modelId="{F7C1ADDA-1899-4EF2-BFB4-A13C4C21FDB6}" type="pres">
      <dgm:prSet presAssocID="{53EC6EBC-6A58-4AE2-98CE-6E763EDAB2B4}" presName="hierChild4" presStyleCnt="0"/>
      <dgm:spPr/>
    </dgm:pt>
    <dgm:pt modelId="{8F42077B-690F-4472-A824-B5E6519B4F81}" type="pres">
      <dgm:prSet presAssocID="{53EC6EBC-6A58-4AE2-98CE-6E763EDAB2B4}" presName="hierChild5" presStyleCnt="0"/>
      <dgm:spPr/>
    </dgm:pt>
    <dgm:pt modelId="{A6A272CB-B3AA-4A4C-88B3-BD752B79B2AA}" type="pres">
      <dgm:prSet presAssocID="{81040297-47EF-4533-A7D3-CFB85EED628A}" presName="Name50" presStyleLbl="parChTrans1D2" presStyleIdx="5" presStyleCnt="7"/>
      <dgm:spPr/>
      <dgm:t>
        <a:bodyPr/>
        <a:lstStyle/>
        <a:p>
          <a:endParaRPr lang="ru-RU"/>
        </a:p>
      </dgm:t>
    </dgm:pt>
    <dgm:pt modelId="{6C810365-EB9F-4B74-A621-928960E5F8C5}" type="pres">
      <dgm:prSet presAssocID="{12E7C8D4-1609-42E9-BA08-C66F82E0E0F4}" presName="hierRoot2" presStyleCnt="0">
        <dgm:presLayoutVars>
          <dgm:hierBranch/>
        </dgm:presLayoutVars>
      </dgm:prSet>
      <dgm:spPr/>
    </dgm:pt>
    <dgm:pt modelId="{1FD0FD39-2613-4A72-82EF-242D54FD3AD1}" type="pres">
      <dgm:prSet presAssocID="{12E7C8D4-1609-42E9-BA08-C66F82E0E0F4}" presName="rootComposite" presStyleCnt="0"/>
      <dgm:spPr/>
    </dgm:pt>
    <dgm:pt modelId="{1BAE9EAA-A9D8-4AEA-8D47-2E11C9382DD6}" type="pres">
      <dgm:prSet presAssocID="{12E7C8D4-1609-42E9-BA08-C66F82E0E0F4}" presName="rootText" presStyleLbl="node2" presStyleIdx="5" presStyleCnt="7" custScaleX="3989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33CB97-5923-4DF0-A014-49D64DB6680D}" type="pres">
      <dgm:prSet presAssocID="{12E7C8D4-1609-42E9-BA08-C66F82E0E0F4}" presName="rootConnector" presStyleLbl="node2" presStyleIdx="5" presStyleCnt="7"/>
      <dgm:spPr/>
      <dgm:t>
        <a:bodyPr/>
        <a:lstStyle/>
        <a:p>
          <a:endParaRPr lang="ru-RU"/>
        </a:p>
      </dgm:t>
    </dgm:pt>
    <dgm:pt modelId="{D910D8DD-1CCA-4829-9462-1A58E56502E8}" type="pres">
      <dgm:prSet presAssocID="{12E7C8D4-1609-42E9-BA08-C66F82E0E0F4}" presName="hierChild4" presStyleCnt="0"/>
      <dgm:spPr/>
    </dgm:pt>
    <dgm:pt modelId="{1FFA96EB-D22D-4CBD-84D1-72FEED0BFD86}" type="pres">
      <dgm:prSet presAssocID="{12E7C8D4-1609-42E9-BA08-C66F82E0E0F4}" presName="hierChild5" presStyleCnt="0"/>
      <dgm:spPr/>
    </dgm:pt>
    <dgm:pt modelId="{B976984F-59C1-4298-8229-2512EEFD3AAC}" type="pres">
      <dgm:prSet presAssocID="{C056A30F-A989-4990-99BC-3813236F0D0D}" presName="Name50" presStyleLbl="parChTrans1D2" presStyleIdx="6" presStyleCnt="7"/>
      <dgm:spPr/>
      <dgm:t>
        <a:bodyPr/>
        <a:lstStyle/>
        <a:p>
          <a:endParaRPr lang="ru-RU"/>
        </a:p>
      </dgm:t>
    </dgm:pt>
    <dgm:pt modelId="{DD92C114-54D7-4130-8268-4E57357FAAA4}" type="pres">
      <dgm:prSet presAssocID="{215A79A6-0534-4667-B98A-1F5C520AC375}" presName="hierRoot2" presStyleCnt="0">
        <dgm:presLayoutVars>
          <dgm:hierBranch/>
        </dgm:presLayoutVars>
      </dgm:prSet>
      <dgm:spPr/>
    </dgm:pt>
    <dgm:pt modelId="{A571CB18-8916-4F70-94E8-C03374EF6517}" type="pres">
      <dgm:prSet presAssocID="{215A79A6-0534-4667-B98A-1F5C520AC375}" presName="rootComposite" presStyleCnt="0"/>
      <dgm:spPr/>
    </dgm:pt>
    <dgm:pt modelId="{1F461D52-366C-4320-A210-D1F4C5BE36FB}" type="pres">
      <dgm:prSet presAssocID="{215A79A6-0534-4667-B98A-1F5C520AC375}" presName="rootText" presStyleLbl="node2" presStyleIdx="6" presStyleCnt="7" custScaleX="384922" custLinFactNeighborX="7515" custLinFactNeighborY="56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AFE9B0-9E64-4566-AC2E-FC76044B4424}" type="pres">
      <dgm:prSet presAssocID="{215A79A6-0534-4667-B98A-1F5C520AC375}" presName="rootConnector" presStyleLbl="node2" presStyleIdx="6" presStyleCnt="7"/>
      <dgm:spPr/>
      <dgm:t>
        <a:bodyPr/>
        <a:lstStyle/>
        <a:p>
          <a:endParaRPr lang="ru-RU"/>
        </a:p>
      </dgm:t>
    </dgm:pt>
    <dgm:pt modelId="{BCEEAD6E-2BBA-4FEA-B391-367C0B33F190}" type="pres">
      <dgm:prSet presAssocID="{215A79A6-0534-4667-B98A-1F5C520AC375}" presName="hierChild4" presStyleCnt="0"/>
      <dgm:spPr/>
    </dgm:pt>
    <dgm:pt modelId="{6FEBF8E9-EC1E-4177-A925-83D0D104FF73}" type="pres">
      <dgm:prSet presAssocID="{215A79A6-0534-4667-B98A-1F5C520AC375}" presName="hierChild5" presStyleCnt="0"/>
      <dgm:spPr/>
    </dgm:pt>
    <dgm:pt modelId="{DAF64ACA-0C99-4287-B2CA-EB2789F94E8A}" type="pres">
      <dgm:prSet presAssocID="{3309F88A-3D64-437D-9774-26B276AFFFC5}" presName="hierChild3" presStyleCnt="0"/>
      <dgm:spPr/>
    </dgm:pt>
  </dgm:ptLst>
  <dgm:cxnLst>
    <dgm:cxn modelId="{B31AC04F-1C3E-4B05-A51F-94C491701A2E}" type="presOf" srcId="{D8260DE8-6E72-49DB-8BC8-C7AB76D1AC82}" destId="{6F46A2F5-7832-4974-A5CC-960360040FB4}" srcOrd="0" destOrd="0" presId="urn:microsoft.com/office/officeart/2005/8/layout/orgChart1"/>
    <dgm:cxn modelId="{D3ED0E77-AEAE-4698-BCEC-52EA6C1020E4}" type="presOf" srcId="{C3986A88-0047-4B2A-8870-B53D940A750C}" destId="{29273935-DF21-45E0-9D3A-0E1C3BE43421}" srcOrd="0" destOrd="0" presId="urn:microsoft.com/office/officeart/2005/8/layout/orgChart1"/>
    <dgm:cxn modelId="{FDD84363-E393-4A77-A8F3-27160628CD3F}" type="presOf" srcId="{BE621513-C997-4B4D-B4FF-D9D1CA606E60}" destId="{840082CD-8084-4E98-A0A2-B8039BC9EE01}" srcOrd="0" destOrd="0" presId="urn:microsoft.com/office/officeart/2005/8/layout/orgChart1"/>
    <dgm:cxn modelId="{D7CA5AAF-673B-46EB-B182-976DBBD71BEF}" srcId="{3309F88A-3D64-437D-9774-26B276AFFFC5}" destId="{A3B96482-79CF-4343-96D5-BFAAA9BCE0A9}" srcOrd="3" destOrd="0" parTransId="{959E0805-C2CB-428C-BB97-C0BAC8006834}" sibTransId="{E3853920-2AE0-4A3E-899C-F3548F90D7E6}"/>
    <dgm:cxn modelId="{C798A208-FEA2-4416-A674-BA2BDBE8D218}" type="presOf" srcId="{3309F88A-3D64-437D-9774-26B276AFFFC5}" destId="{659D2260-F30F-47AE-BA71-A9227445A9F1}" srcOrd="1" destOrd="0" presId="urn:microsoft.com/office/officeart/2005/8/layout/orgChart1"/>
    <dgm:cxn modelId="{C0F84084-DD1D-4B89-827A-6779450ADF11}" srcId="{3309F88A-3D64-437D-9774-26B276AFFFC5}" destId="{73E94F6A-1569-4982-90F1-943D056B9AA2}" srcOrd="0" destOrd="0" parTransId="{90A43B2E-ECF9-4CCB-8429-4CEAAAA55190}" sibTransId="{A9E8A47D-50AA-4084-8CF4-AEF87FE46ADC}"/>
    <dgm:cxn modelId="{8422808F-A170-4FFE-96EE-F0665BD4B70C}" type="presOf" srcId="{3309F88A-3D64-437D-9774-26B276AFFFC5}" destId="{F5A2E727-B2C0-41CB-9EE9-38CE8B3BB8D1}" srcOrd="0" destOrd="0" presId="urn:microsoft.com/office/officeart/2005/8/layout/orgChart1"/>
    <dgm:cxn modelId="{FFDF9654-E064-41F6-AED4-703FEA3B12DF}" type="presOf" srcId="{73E94F6A-1569-4982-90F1-943D056B9AA2}" destId="{C31AC058-E83E-449A-9696-5694495C6AC4}" srcOrd="1" destOrd="0" presId="urn:microsoft.com/office/officeart/2005/8/layout/orgChart1"/>
    <dgm:cxn modelId="{0317A4CC-326D-4549-B4ED-5458570EBAB1}" type="presOf" srcId="{AEAB610F-1BC1-4739-81BF-AF4404356148}" destId="{F316C3C3-4CC3-4522-9B64-0FFB942254DD}" srcOrd="0" destOrd="0" presId="urn:microsoft.com/office/officeart/2005/8/layout/orgChart1"/>
    <dgm:cxn modelId="{B1FD2347-3995-4FD2-89B1-3EF42987D4BE}" type="presOf" srcId="{B53A98F5-E343-4639-8604-02CBAE38201A}" destId="{8076B66A-E528-4920-BE58-274C16158A9E}" srcOrd="0" destOrd="0" presId="urn:microsoft.com/office/officeart/2005/8/layout/orgChart1"/>
    <dgm:cxn modelId="{D6E53F80-3AE1-4E25-A7CA-BB52A79998B4}" srcId="{1E7834CE-C638-4C0E-BE46-83A4F1551804}" destId="{3309F88A-3D64-437D-9774-26B276AFFFC5}" srcOrd="0" destOrd="0" parTransId="{0AD49B66-4E7D-47D4-8A5A-7D818A3CB981}" sibTransId="{93E86635-7184-4D8F-B78E-2AF521AAEAA9}"/>
    <dgm:cxn modelId="{59F14C15-C070-4A60-970F-24092187DA50}" type="presOf" srcId="{53EC6EBC-6A58-4AE2-98CE-6E763EDAB2B4}" destId="{A2B78333-0A30-470C-91FC-E230FC29B254}" srcOrd="0" destOrd="0" presId="urn:microsoft.com/office/officeart/2005/8/layout/orgChart1"/>
    <dgm:cxn modelId="{883161CA-145B-4785-9B6F-ABFE4D5557BB}" type="presOf" srcId="{BE621513-C997-4B4D-B4FF-D9D1CA606E60}" destId="{3F1910E0-9C6C-4350-BE05-3FE678BAFB14}" srcOrd="1" destOrd="0" presId="urn:microsoft.com/office/officeart/2005/8/layout/orgChart1"/>
    <dgm:cxn modelId="{45036A38-8B12-481E-9C1D-21E95C2FB678}" type="presOf" srcId="{215A79A6-0534-4667-B98A-1F5C520AC375}" destId="{1F461D52-366C-4320-A210-D1F4C5BE36FB}" srcOrd="0" destOrd="0" presId="urn:microsoft.com/office/officeart/2005/8/layout/orgChart1"/>
    <dgm:cxn modelId="{E40E3B87-2083-4DB2-A4C8-799AC465D327}" type="presOf" srcId="{53EC6EBC-6A58-4AE2-98CE-6E763EDAB2B4}" destId="{90D16281-D0DC-4A90-84B0-677A13B4E0E0}" srcOrd="1" destOrd="0" presId="urn:microsoft.com/office/officeart/2005/8/layout/orgChart1"/>
    <dgm:cxn modelId="{581068BE-7E79-46F9-928C-2871781A77EA}" type="presOf" srcId="{A3B96482-79CF-4343-96D5-BFAAA9BCE0A9}" destId="{C6B2CCA3-9D1F-4DDF-A8CC-7D3CD56C75B2}" srcOrd="0" destOrd="0" presId="urn:microsoft.com/office/officeart/2005/8/layout/orgChart1"/>
    <dgm:cxn modelId="{9D88F141-A6B0-433C-912F-21234D25FA0C}" type="presOf" srcId="{90A43B2E-ECF9-4CCB-8429-4CEAAAA55190}" destId="{D68952D7-CC67-481C-B1EE-37376436EAD0}" srcOrd="0" destOrd="0" presId="urn:microsoft.com/office/officeart/2005/8/layout/orgChart1"/>
    <dgm:cxn modelId="{BD5DC99F-2BBB-4CAB-A8CD-B300EA524147}" srcId="{3309F88A-3D64-437D-9774-26B276AFFFC5}" destId="{215A79A6-0534-4667-B98A-1F5C520AC375}" srcOrd="6" destOrd="0" parTransId="{C056A30F-A989-4990-99BC-3813236F0D0D}" sibTransId="{8CE7F685-DA73-4EE9-BEE7-AEEC92494DBF}"/>
    <dgm:cxn modelId="{89732B85-D4FA-4C63-BB48-BD73AC36D333}" type="presOf" srcId="{73E94F6A-1569-4982-90F1-943D056B9AA2}" destId="{29C57CAB-DC30-4B68-B184-6FB0D81D1BDC}" srcOrd="0" destOrd="0" presId="urn:microsoft.com/office/officeart/2005/8/layout/orgChart1"/>
    <dgm:cxn modelId="{1B4C5BCC-ACFC-4096-ABFE-9743B6CCD9EC}" type="presOf" srcId="{1E7834CE-C638-4C0E-BE46-83A4F1551804}" destId="{2129749A-DE08-4B90-99DD-CE8C27D0F433}" srcOrd="0" destOrd="0" presId="urn:microsoft.com/office/officeart/2005/8/layout/orgChart1"/>
    <dgm:cxn modelId="{947C783F-2E24-44A3-B33F-28AC19FF6F1F}" srcId="{3309F88A-3D64-437D-9774-26B276AFFFC5}" destId="{BE621513-C997-4B4D-B4FF-D9D1CA606E60}" srcOrd="1" destOrd="0" parTransId="{D8260DE8-6E72-49DB-8BC8-C7AB76D1AC82}" sibTransId="{56E314EB-E96C-45B2-8C28-1A4069CFE351}"/>
    <dgm:cxn modelId="{845C4330-01E3-4A30-83F7-92F898F0FBFF}" type="presOf" srcId="{959E0805-C2CB-428C-BB97-C0BAC8006834}" destId="{A444E7FE-3FCD-41B8-AF97-0004FC39655F}" srcOrd="0" destOrd="0" presId="urn:microsoft.com/office/officeart/2005/8/layout/orgChart1"/>
    <dgm:cxn modelId="{02991390-0262-4C61-ABDA-752A6D4813AE}" srcId="{3309F88A-3D64-437D-9774-26B276AFFFC5}" destId="{12E7C8D4-1609-42E9-BA08-C66F82E0E0F4}" srcOrd="5" destOrd="0" parTransId="{81040297-47EF-4533-A7D3-CFB85EED628A}" sibTransId="{9A85325C-700A-4678-B21E-8887A5526057}"/>
    <dgm:cxn modelId="{06FCF796-690C-4EA9-AB22-A348516B8BF6}" type="presOf" srcId="{215A79A6-0534-4667-B98A-1F5C520AC375}" destId="{52AFE9B0-9E64-4566-AC2E-FC76044B4424}" srcOrd="1" destOrd="0" presId="urn:microsoft.com/office/officeart/2005/8/layout/orgChart1"/>
    <dgm:cxn modelId="{0DC32F1E-9322-471C-92EA-9A9C1A807BCB}" type="presOf" srcId="{C056A30F-A989-4990-99BC-3813236F0D0D}" destId="{B976984F-59C1-4298-8229-2512EEFD3AAC}" srcOrd="0" destOrd="0" presId="urn:microsoft.com/office/officeart/2005/8/layout/orgChart1"/>
    <dgm:cxn modelId="{E7300DA8-4372-4A77-A2C7-677DB442316B}" type="presOf" srcId="{12E7C8D4-1609-42E9-BA08-C66F82E0E0F4}" destId="{1BAE9EAA-A9D8-4AEA-8D47-2E11C9382DD6}" srcOrd="0" destOrd="0" presId="urn:microsoft.com/office/officeart/2005/8/layout/orgChart1"/>
    <dgm:cxn modelId="{D72DEAD5-70B8-40E4-A255-A297C0901BF9}" srcId="{3309F88A-3D64-437D-9774-26B276AFFFC5}" destId="{C3986A88-0047-4B2A-8870-B53D940A750C}" srcOrd="2" destOrd="0" parTransId="{B53A98F5-E343-4639-8604-02CBAE38201A}" sibTransId="{1CB77A61-8AD4-493E-B46C-AB9202E55FD7}"/>
    <dgm:cxn modelId="{FA832284-9D7E-447B-997B-48ABC444AB51}" type="presOf" srcId="{12E7C8D4-1609-42E9-BA08-C66F82E0E0F4}" destId="{B333CB97-5923-4DF0-A014-49D64DB6680D}" srcOrd="1" destOrd="0" presId="urn:microsoft.com/office/officeart/2005/8/layout/orgChart1"/>
    <dgm:cxn modelId="{5D610E59-FC5D-411C-8D99-6D94B7C85505}" type="presOf" srcId="{A3B96482-79CF-4343-96D5-BFAAA9BCE0A9}" destId="{2CD79E9D-DDEB-4959-8A9E-DC40510A8F56}" srcOrd="1" destOrd="0" presId="urn:microsoft.com/office/officeart/2005/8/layout/orgChart1"/>
    <dgm:cxn modelId="{11DCE585-783A-40FB-9E97-3E513B2A4338}" type="presOf" srcId="{C3986A88-0047-4B2A-8870-B53D940A750C}" destId="{53BCA476-BF75-4ABF-B0AB-4FFA44B84F28}" srcOrd="1" destOrd="0" presId="urn:microsoft.com/office/officeart/2005/8/layout/orgChart1"/>
    <dgm:cxn modelId="{02FCF983-7E2D-4F42-B354-9AB7677196AE}" srcId="{3309F88A-3D64-437D-9774-26B276AFFFC5}" destId="{53EC6EBC-6A58-4AE2-98CE-6E763EDAB2B4}" srcOrd="4" destOrd="0" parTransId="{AEAB610F-1BC1-4739-81BF-AF4404356148}" sibTransId="{E4AE7038-CB1B-437F-9B5E-70EDF182CB0A}"/>
    <dgm:cxn modelId="{570CE256-EDB2-46EC-846F-D0128872F649}" type="presOf" srcId="{81040297-47EF-4533-A7D3-CFB85EED628A}" destId="{A6A272CB-B3AA-4A4C-88B3-BD752B79B2AA}" srcOrd="0" destOrd="0" presId="urn:microsoft.com/office/officeart/2005/8/layout/orgChart1"/>
    <dgm:cxn modelId="{50FF744B-53F6-4A2F-9A33-99A01594A8CA}" type="presParOf" srcId="{2129749A-DE08-4B90-99DD-CE8C27D0F433}" destId="{79263DDD-9874-444D-BC5B-4A29E9976C87}" srcOrd="0" destOrd="0" presId="urn:microsoft.com/office/officeart/2005/8/layout/orgChart1"/>
    <dgm:cxn modelId="{FA2FAB66-6D78-4174-83F6-B448A2F62384}" type="presParOf" srcId="{79263DDD-9874-444D-BC5B-4A29E9976C87}" destId="{85A11117-8C04-4BBC-986F-C1A7EDE36204}" srcOrd="0" destOrd="0" presId="urn:microsoft.com/office/officeart/2005/8/layout/orgChart1"/>
    <dgm:cxn modelId="{E8E59451-4B02-49FE-9657-91230FDC4E71}" type="presParOf" srcId="{85A11117-8C04-4BBC-986F-C1A7EDE36204}" destId="{F5A2E727-B2C0-41CB-9EE9-38CE8B3BB8D1}" srcOrd="0" destOrd="0" presId="urn:microsoft.com/office/officeart/2005/8/layout/orgChart1"/>
    <dgm:cxn modelId="{2E76EDF4-2206-40D2-A16F-E0F90E29AB45}" type="presParOf" srcId="{85A11117-8C04-4BBC-986F-C1A7EDE36204}" destId="{659D2260-F30F-47AE-BA71-A9227445A9F1}" srcOrd="1" destOrd="0" presId="urn:microsoft.com/office/officeart/2005/8/layout/orgChart1"/>
    <dgm:cxn modelId="{216EB7B8-61DF-4320-B00E-8511B5B2369C}" type="presParOf" srcId="{79263DDD-9874-444D-BC5B-4A29E9976C87}" destId="{88A17DE4-2B56-421D-9071-44CE13C7A15F}" srcOrd="1" destOrd="0" presId="urn:microsoft.com/office/officeart/2005/8/layout/orgChart1"/>
    <dgm:cxn modelId="{6BFD4FE5-9BA4-4AF4-A20C-8C378BB4A3B3}" type="presParOf" srcId="{88A17DE4-2B56-421D-9071-44CE13C7A15F}" destId="{D68952D7-CC67-481C-B1EE-37376436EAD0}" srcOrd="0" destOrd="0" presId="urn:microsoft.com/office/officeart/2005/8/layout/orgChart1"/>
    <dgm:cxn modelId="{D827D3F4-67C0-4E0A-92A0-BF8C7D56123A}" type="presParOf" srcId="{88A17DE4-2B56-421D-9071-44CE13C7A15F}" destId="{6A3C4606-0CFF-4C55-88F4-84232EE642C4}" srcOrd="1" destOrd="0" presId="urn:microsoft.com/office/officeart/2005/8/layout/orgChart1"/>
    <dgm:cxn modelId="{79FDE291-17AF-4A09-82FD-2EC7CD139861}" type="presParOf" srcId="{6A3C4606-0CFF-4C55-88F4-84232EE642C4}" destId="{ED0957C3-83DB-4929-8107-A291DAB77D75}" srcOrd="0" destOrd="0" presId="urn:microsoft.com/office/officeart/2005/8/layout/orgChart1"/>
    <dgm:cxn modelId="{F407EC1B-DB83-4016-8BBB-5ECA59FEBD20}" type="presParOf" srcId="{ED0957C3-83DB-4929-8107-A291DAB77D75}" destId="{29C57CAB-DC30-4B68-B184-6FB0D81D1BDC}" srcOrd="0" destOrd="0" presId="urn:microsoft.com/office/officeart/2005/8/layout/orgChart1"/>
    <dgm:cxn modelId="{5EBE04B1-FA7B-467F-8B4A-AB157FF6CD8C}" type="presParOf" srcId="{ED0957C3-83DB-4929-8107-A291DAB77D75}" destId="{C31AC058-E83E-449A-9696-5694495C6AC4}" srcOrd="1" destOrd="0" presId="urn:microsoft.com/office/officeart/2005/8/layout/orgChart1"/>
    <dgm:cxn modelId="{3EB8B159-479B-47C9-B51C-0E3CBA37DD6B}" type="presParOf" srcId="{6A3C4606-0CFF-4C55-88F4-84232EE642C4}" destId="{BE0EF36D-59BD-428B-BC37-AE249740096E}" srcOrd="1" destOrd="0" presId="urn:microsoft.com/office/officeart/2005/8/layout/orgChart1"/>
    <dgm:cxn modelId="{D0D8BF22-4994-4370-98AF-1E27A92D2485}" type="presParOf" srcId="{6A3C4606-0CFF-4C55-88F4-84232EE642C4}" destId="{07D756C2-8A4F-43B7-8190-2F342B774A8C}" srcOrd="2" destOrd="0" presId="urn:microsoft.com/office/officeart/2005/8/layout/orgChart1"/>
    <dgm:cxn modelId="{407D9184-62C4-4181-8A12-BDDF10E9E381}" type="presParOf" srcId="{88A17DE4-2B56-421D-9071-44CE13C7A15F}" destId="{6F46A2F5-7832-4974-A5CC-960360040FB4}" srcOrd="2" destOrd="0" presId="urn:microsoft.com/office/officeart/2005/8/layout/orgChart1"/>
    <dgm:cxn modelId="{AED04278-B6C4-4DE2-8B11-51A6284BF795}" type="presParOf" srcId="{88A17DE4-2B56-421D-9071-44CE13C7A15F}" destId="{3AF6D2CE-32C5-48B7-874B-0FE032345C96}" srcOrd="3" destOrd="0" presId="urn:microsoft.com/office/officeart/2005/8/layout/orgChart1"/>
    <dgm:cxn modelId="{7BD0CDF8-7DF7-46B4-83C4-6125A1C703D1}" type="presParOf" srcId="{3AF6D2CE-32C5-48B7-874B-0FE032345C96}" destId="{2FC77917-F67A-43E7-B911-B7A9FB2AC7E7}" srcOrd="0" destOrd="0" presId="urn:microsoft.com/office/officeart/2005/8/layout/orgChart1"/>
    <dgm:cxn modelId="{40B3A1BA-8777-41CF-A2A6-6496BBBFAA3A}" type="presParOf" srcId="{2FC77917-F67A-43E7-B911-B7A9FB2AC7E7}" destId="{840082CD-8084-4E98-A0A2-B8039BC9EE01}" srcOrd="0" destOrd="0" presId="urn:microsoft.com/office/officeart/2005/8/layout/orgChart1"/>
    <dgm:cxn modelId="{B6A0B475-8FEC-4A46-824F-7CE2DA0EE6B0}" type="presParOf" srcId="{2FC77917-F67A-43E7-B911-B7A9FB2AC7E7}" destId="{3F1910E0-9C6C-4350-BE05-3FE678BAFB14}" srcOrd="1" destOrd="0" presId="urn:microsoft.com/office/officeart/2005/8/layout/orgChart1"/>
    <dgm:cxn modelId="{99BB377E-40DB-42BB-B2B1-4DFFDF5A7F81}" type="presParOf" srcId="{3AF6D2CE-32C5-48B7-874B-0FE032345C96}" destId="{0CCA7420-11C8-4AFA-9241-D30E27862B49}" srcOrd="1" destOrd="0" presId="urn:microsoft.com/office/officeart/2005/8/layout/orgChart1"/>
    <dgm:cxn modelId="{4CFE08F8-06F4-425E-A4F2-DC1AAFE33BDB}" type="presParOf" srcId="{3AF6D2CE-32C5-48B7-874B-0FE032345C96}" destId="{256DD5FD-9AFA-4618-A03E-B0622C302934}" srcOrd="2" destOrd="0" presId="urn:microsoft.com/office/officeart/2005/8/layout/orgChart1"/>
    <dgm:cxn modelId="{B930C3A9-EE1D-4E06-8C56-FA48C60530DA}" type="presParOf" srcId="{88A17DE4-2B56-421D-9071-44CE13C7A15F}" destId="{8076B66A-E528-4920-BE58-274C16158A9E}" srcOrd="4" destOrd="0" presId="urn:microsoft.com/office/officeart/2005/8/layout/orgChart1"/>
    <dgm:cxn modelId="{5A05A6F3-823A-446E-97D7-8320F7DF1EF0}" type="presParOf" srcId="{88A17DE4-2B56-421D-9071-44CE13C7A15F}" destId="{1B8A8A7C-845D-483D-AAD9-1E98A28E0363}" srcOrd="5" destOrd="0" presId="urn:microsoft.com/office/officeart/2005/8/layout/orgChart1"/>
    <dgm:cxn modelId="{1779D5DA-655A-435F-AE0B-84CD21AB55F5}" type="presParOf" srcId="{1B8A8A7C-845D-483D-AAD9-1E98A28E0363}" destId="{B353984A-066B-496C-B82B-04BBB1DB494D}" srcOrd="0" destOrd="0" presId="urn:microsoft.com/office/officeart/2005/8/layout/orgChart1"/>
    <dgm:cxn modelId="{A9AF57CF-D482-474A-A1F2-DC019913DBAD}" type="presParOf" srcId="{B353984A-066B-496C-B82B-04BBB1DB494D}" destId="{29273935-DF21-45E0-9D3A-0E1C3BE43421}" srcOrd="0" destOrd="0" presId="urn:microsoft.com/office/officeart/2005/8/layout/orgChart1"/>
    <dgm:cxn modelId="{8D6561C2-E7A2-4ABC-AF90-A9B328E779E4}" type="presParOf" srcId="{B353984A-066B-496C-B82B-04BBB1DB494D}" destId="{53BCA476-BF75-4ABF-B0AB-4FFA44B84F28}" srcOrd="1" destOrd="0" presId="urn:microsoft.com/office/officeart/2005/8/layout/orgChart1"/>
    <dgm:cxn modelId="{B038E997-6AA2-4934-810C-FD17A9C2C7F7}" type="presParOf" srcId="{1B8A8A7C-845D-483D-AAD9-1E98A28E0363}" destId="{77A52C34-3994-42F8-A25F-0F1FB1D42B6E}" srcOrd="1" destOrd="0" presId="urn:microsoft.com/office/officeart/2005/8/layout/orgChart1"/>
    <dgm:cxn modelId="{54B40087-6D29-4BCC-8E2B-60AAD538DBAF}" type="presParOf" srcId="{1B8A8A7C-845D-483D-AAD9-1E98A28E0363}" destId="{93DC9032-DDF7-435C-B2C1-48199B11428C}" srcOrd="2" destOrd="0" presId="urn:microsoft.com/office/officeart/2005/8/layout/orgChart1"/>
    <dgm:cxn modelId="{E94C4FCB-BA5F-4D6E-B468-978D9FE04DEB}" type="presParOf" srcId="{88A17DE4-2B56-421D-9071-44CE13C7A15F}" destId="{A444E7FE-3FCD-41B8-AF97-0004FC39655F}" srcOrd="6" destOrd="0" presId="urn:microsoft.com/office/officeart/2005/8/layout/orgChart1"/>
    <dgm:cxn modelId="{58F653A0-BB53-4E98-8915-FC9D339074B1}" type="presParOf" srcId="{88A17DE4-2B56-421D-9071-44CE13C7A15F}" destId="{B4A52CFC-DD84-4CC7-A5DC-2A1EA941F59D}" srcOrd="7" destOrd="0" presId="urn:microsoft.com/office/officeart/2005/8/layout/orgChart1"/>
    <dgm:cxn modelId="{B1828D89-C7AA-4F2B-8333-60DFAFAC0F58}" type="presParOf" srcId="{B4A52CFC-DD84-4CC7-A5DC-2A1EA941F59D}" destId="{F67CECD2-A218-4BCC-93B2-45DF376AEEEB}" srcOrd="0" destOrd="0" presId="urn:microsoft.com/office/officeart/2005/8/layout/orgChart1"/>
    <dgm:cxn modelId="{314B82B7-FCD6-4077-8C7C-1ACEA57DCF76}" type="presParOf" srcId="{F67CECD2-A218-4BCC-93B2-45DF376AEEEB}" destId="{C6B2CCA3-9D1F-4DDF-A8CC-7D3CD56C75B2}" srcOrd="0" destOrd="0" presId="urn:microsoft.com/office/officeart/2005/8/layout/orgChart1"/>
    <dgm:cxn modelId="{EF8EF14D-931C-4805-AC8F-4EA9A7CC310D}" type="presParOf" srcId="{F67CECD2-A218-4BCC-93B2-45DF376AEEEB}" destId="{2CD79E9D-DDEB-4959-8A9E-DC40510A8F56}" srcOrd="1" destOrd="0" presId="urn:microsoft.com/office/officeart/2005/8/layout/orgChart1"/>
    <dgm:cxn modelId="{2B63397C-8736-4F42-9FA3-4DF9376DAB9F}" type="presParOf" srcId="{B4A52CFC-DD84-4CC7-A5DC-2A1EA941F59D}" destId="{27DFAE0E-1CA5-49C9-8BDA-7EA9A6244463}" srcOrd="1" destOrd="0" presId="urn:microsoft.com/office/officeart/2005/8/layout/orgChart1"/>
    <dgm:cxn modelId="{A4470C67-AE0D-4213-A682-427FA3EB689C}" type="presParOf" srcId="{B4A52CFC-DD84-4CC7-A5DC-2A1EA941F59D}" destId="{56D720D4-D1E8-4EEB-B63E-F38DA488F684}" srcOrd="2" destOrd="0" presId="urn:microsoft.com/office/officeart/2005/8/layout/orgChart1"/>
    <dgm:cxn modelId="{7557147B-8963-4FDE-86A6-16CA3873F244}" type="presParOf" srcId="{88A17DE4-2B56-421D-9071-44CE13C7A15F}" destId="{F316C3C3-4CC3-4522-9B64-0FFB942254DD}" srcOrd="8" destOrd="0" presId="urn:microsoft.com/office/officeart/2005/8/layout/orgChart1"/>
    <dgm:cxn modelId="{9820808B-1152-4387-A70A-BC5D389DF7EF}" type="presParOf" srcId="{88A17DE4-2B56-421D-9071-44CE13C7A15F}" destId="{81392BBD-8B42-411E-AC24-A53795A17C21}" srcOrd="9" destOrd="0" presId="urn:microsoft.com/office/officeart/2005/8/layout/orgChart1"/>
    <dgm:cxn modelId="{9271E238-0BAE-4F6A-9785-471EA2AE8E86}" type="presParOf" srcId="{81392BBD-8B42-411E-AC24-A53795A17C21}" destId="{59932DB0-C8C1-4040-81A5-06C76E48D646}" srcOrd="0" destOrd="0" presId="urn:microsoft.com/office/officeart/2005/8/layout/orgChart1"/>
    <dgm:cxn modelId="{EEC13B50-F11E-4748-81FD-7D6032BE8667}" type="presParOf" srcId="{59932DB0-C8C1-4040-81A5-06C76E48D646}" destId="{A2B78333-0A30-470C-91FC-E230FC29B254}" srcOrd="0" destOrd="0" presId="urn:microsoft.com/office/officeart/2005/8/layout/orgChart1"/>
    <dgm:cxn modelId="{753A582A-615B-4700-A773-2351C698811D}" type="presParOf" srcId="{59932DB0-C8C1-4040-81A5-06C76E48D646}" destId="{90D16281-D0DC-4A90-84B0-677A13B4E0E0}" srcOrd="1" destOrd="0" presId="urn:microsoft.com/office/officeart/2005/8/layout/orgChart1"/>
    <dgm:cxn modelId="{96B56247-4D9A-4C52-A441-4CB52C21DA94}" type="presParOf" srcId="{81392BBD-8B42-411E-AC24-A53795A17C21}" destId="{F7C1ADDA-1899-4EF2-BFB4-A13C4C21FDB6}" srcOrd="1" destOrd="0" presId="urn:microsoft.com/office/officeart/2005/8/layout/orgChart1"/>
    <dgm:cxn modelId="{0D5EE7E6-B747-4D08-97E6-BAD597F66C20}" type="presParOf" srcId="{81392BBD-8B42-411E-AC24-A53795A17C21}" destId="{8F42077B-690F-4472-A824-B5E6519B4F81}" srcOrd="2" destOrd="0" presId="urn:microsoft.com/office/officeart/2005/8/layout/orgChart1"/>
    <dgm:cxn modelId="{F06F4D3D-185F-4F2F-A3B5-F41F783A3263}" type="presParOf" srcId="{88A17DE4-2B56-421D-9071-44CE13C7A15F}" destId="{A6A272CB-B3AA-4A4C-88B3-BD752B79B2AA}" srcOrd="10" destOrd="0" presId="urn:microsoft.com/office/officeart/2005/8/layout/orgChart1"/>
    <dgm:cxn modelId="{6144182B-DA8F-46B9-A041-485F69B19604}" type="presParOf" srcId="{88A17DE4-2B56-421D-9071-44CE13C7A15F}" destId="{6C810365-EB9F-4B74-A621-928960E5F8C5}" srcOrd="11" destOrd="0" presId="urn:microsoft.com/office/officeart/2005/8/layout/orgChart1"/>
    <dgm:cxn modelId="{E060CC20-9982-456A-AA03-9368A2F7F2AA}" type="presParOf" srcId="{6C810365-EB9F-4B74-A621-928960E5F8C5}" destId="{1FD0FD39-2613-4A72-82EF-242D54FD3AD1}" srcOrd="0" destOrd="0" presId="urn:microsoft.com/office/officeart/2005/8/layout/orgChart1"/>
    <dgm:cxn modelId="{F2A5465D-B5FE-4FA8-8004-80F5EA43116E}" type="presParOf" srcId="{1FD0FD39-2613-4A72-82EF-242D54FD3AD1}" destId="{1BAE9EAA-A9D8-4AEA-8D47-2E11C9382DD6}" srcOrd="0" destOrd="0" presId="urn:microsoft.com/office/officeart/2005/8/layout/orgChart1"/>
    <dgm:cxn modelId="{2968063C-07C0-491D-B68D-65A74ACB4E42}" type="presParOf" srcId="{1FD0FD39-2613-4A72-82EF-242D54FD3AD1}" destId="{B333CB97-5923-4DF0-A014-49D64DB6680D}" srcOrd="1" destOrd="0" presId="urn:microsoft.com/office/officeart/2005/8/layout/orgChart1"/>
    <dgm:cxn modelId="{D546D105-7AD6-4DEE-BD6D-108F6BDBCDA9}" type="presParOf" srcId="{6C810365-EB9F-4B74-A621-928960E5F8C5}" destId="{D910D8DD-1CCA-4829-9462-1A58E56502E8}" srcOrd="1" destOrd="0" presId="urn:microsoft.com/office/officeart/2005/8/layout/orgChart1"/>
    <dgm:cxn modelId="{3FA4647D-8581-40CA-9415-F03DE612ACD2}" type="presParOf" srcId="{6C810365-EB9F-4B74-A621-928960E5F8C5}" destId="{1FFA96EB-D22D-4CBD-84D1-72FEED0BFD86}" srcOrd="2" destOrd="0" presId="urn:microsoft.com/office/officeart/2005/8/layout/orgChart1"/>
    <dgm:cxn modelId="{733778DE-1408-45DE-9FBD-263E5B9E720F}" type="presParOf" srcId="{88A17DE4-2B56-421D-9071-44CE13C7A15F}" destId="{B976984F-59C1-4298-8229-2512EEFD3AAC}" srcOrd="12" destOrd="0" presId="urn:microsoft.com/office/officeart/2005/8/layout/orgChart1"/>
    <dgm:cxn modelId="{0962A93F-C649-4F11-B96E-5A5D27D54406}" type="presParOf" srcId="{88A17DE4-2B56-421D-9071-44CE13C7A15F}" destId="{DD92C114-54D7-4130-8268-4E57357FAAA4}" srcOrd="13" destOrd="0" presId="urn:microsoft.com/office/officeart/2005/8/layout/orgChart1"/>
    <dgm:cxn modelId="{CBBAC1F3-88B6-4C74-8DF6-67B4EF312F6C}" type="presParOf" srcId="{DD92C114-54D7-4130-8268-4E57357FAAA4}" destId="{A571CB18-8916-4F70-94E8-C03374EF6517}" srcOrd="0" destOrd="0" presId="urn:microsoft.com/office/officeart/2005/8/layout/orgChart1"/>
    <dgm:cxn modelId="{E2F1828E-1C4E-4B24-958A-7ADFFD328766}" type="presParOf" srcId="{A571CB18-8916-4F70-94E8-C03374EF6517}" destId="{1F461D52-366C-4320-A210-D1F4C5BE36FB}" srcOrd="0" destOrd="0" presId="urn:microsoft.com/office/officeart/2005/8/layout/orgChart1"/>
    <dgm:cxn modelId="{20B78F37-1C7D-4F55-814B-9932C715BC84}" type="presParOf" srcId="{A571CB18-8916-4F70-94E8-C03374EF6517}" destId="{52AFE9B0-9E64-4566-AC2E-FC76044B4424}" srcOrd="1" destOrd="0" presId="urn:microsoft.com/office/officeart/2005/8/layout/orgChart1"/>
    <dgm:cxn modelId="{2DA21C6C-39D6-4C97-851C-EB4572935752}" type="presParOf" srcId="{DD92C114-54D7-4130-8268-4E57357FAAA4}" destId="{BCEEAD6E-2BBA-4FEA-B391-367C0B33F190}" srcOrd="1" destOrd="0" presId="urn:microsoft.com/office/officeart/2005/8/layout/orgChart1"/>
    <dgm:cxn modelId="{658A373E-1E0F-4385-A287-25AF119E0529}" type="presParOf" srcId="{DD92C114-54D7-4130-8268-4E57357FAAA4}" destId="{6FEBF8E9-EC1E-4177-A925-83D0D104FF73}" srcOrd="2" destOrd="0" presId="urn:microsoft.com/office/officeart/2005/8/layout/orgChart1"/>
    <dgm:cxn modelId="{70DCFA40-27F4-4A1C-9502-A1B042128580}" type="presParOf" srcId="{79263DDD-9874-444D-BC5B-4A29E9976C87}" destId="{DAF64ACA-0C99-4287-B2CA-EB2789F94E8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1D2EEF-8D64-46F2-AE2A-3DB6D8339955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</dgm:pt>
    <dgm:pt modelId="{52A535BF-4584-4001-8703-C3FEA888B22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Виды кукол</a:t>
          </a:r>
          <a:endParaRPr kumimoji="0" lang="ru-RU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Arial" charset="0"/>
          </a:endParaRPr>
        </a:p>
      </dgm:t>
    </dgm:pt>
    <dgm:pt modelId="{9A43071D-93D9-43EA-98F2-EAF5C368308D}" type="parTrans" cxnId="{D6CBC509-A1C0-460F-AC2A-E1AC954004E6}">
      <dgm:prSet/>
      <dgm:spPr/>
      <dgm:t>
        <a:bodyPr/>
        <a:lstStyle/>
        <a:p>
          <a:endParaRPr lang="ru-RU"/>
        </a:p>
      </dgm:t>
    </dgm:pt>
    <dgm:pt modelId="{0F41C472-E3B7-405C-9DF0-DCBBD68C8EA7}" type="sibTrans" cxnId="{D6CBC509-A1C0-460F-AC2A-E1AC954004E6}">
      <dgm:prSet/>
      <dgm:spPr/>
      <dgm:t>
        <a:bodyPr/>
        <a:lstStyle/>
        <a:p>
          <a:endParaRPr lang="ru-RU"/>
        </a:p>
      </dgm:t>
    </dgm:pt>
    <dgm:pt modelId="{ADC24275-6B79-47BB-B49E-C444F6F3149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Перчаточные</a:t>
          </a:r>
          <a:endParaRPr kumimoji="0" lang="ru-RU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Arial" charset="0"/>
          </a:endParaRPr>
        </a:p>
      </dgm:t>
    </dgm:pt>
    <dgm:pt modelId="{E6713E9C-1794-4B19-9998-DCE7E7B8F7D8}" type="parTrans" cxnId="{7C44CF52-8F53-49FF-87A5-38E669104DF9}">
      <dgm:prSet/>
      <dgm:spPr/>
      <dgm:t>
        <a:bodyPr/>
        <a:lstStyle/>
        <a:p>
          <a:endParaRPr lang="ru-RU"/>
        </a:p>
      </dgm:t>
    </dgm:pt>
    <dgm:pt modelId="{469D3CFA-CDEE-4BB7-8E5C-794A79D11092}" type="sibTrans" cxnId="{7C44CF52-8F53-49FF-87A5-38E669104DF9}">
      <dgm:prSet/>
      <dgm:spPr/>
      <dgm:t>
        <a:bodyPr/>
        <a:lstStyle/>
        <a:p>
          <a:endParaRPr lang="ru-RU"/>
        </a:p>
      </dgm:t>
    </dgm:pt>
    <dgm:pt modelId="{61E59449-98BE-45A5-A45B-418CBB98BC4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Тростевые</a:t>
          </a:r>
        </a:p>
      </dgm:t>
    </dgm:pt>
    <dgm:pt modelId="{2F219ED2-4344-442A-B6C1-08A16A45B024}" type="parTrans" cxnId="{AA4834FB-7CBE-4784-BCBB-A0D67035B52D}">
      <dgm:prSet/>
      <dgm:spPr/>
      <dgm:t>
        <a:bodyPr/>
        <a:lstStyle/>
        <a:p>
          <a:endParaRPr lang="ru-RU"/>
        </a:p>
      </dgm:t>
    </dgm:pt>
    <dgm:pt modelId="{C6956B35-61E0-4A84-98A1-5FCBE1A3CCBC}" type="sibTrans" cxnId="{AA4834FB-7CBE-4784-BCBB-A0D67035B52D}">
      <dgm:prSet/>
      <dgm:spPr/>
      <dgm:t>
        <a:bodyPr/>
        <a:lstStyle/>
        <a:p>
          <a:endParaRPr lang="ru-RU"/>
        </a:p>
      </dgm:t>
    </dgm:pt>
    <dgm:pt modelId="{CCF3D3D6-FC35-4BCB-BDAD-C233E658AAF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Марионетки</a:t>
          </a:r>
        </a:p>
      </dgm:t>
    </dgm:pt>
    <dgm:pt modelId="{E555ECB7-7A9C-44A7-8E2C-F1DCA640AB86}" type="parTrans" cxnId="{7EBD9E44-70E4-4F65-897C-B25F03A98534}">
      <dgm:prSet/>
      <dgm:spPr/>
      <dgm:t>
        <a:bodyPr/>
        <a:lstStyle/>
        <a:p>
          <a:endParaRPr lang="ru-RU"/>
        </a:p>
      </dgm:t>
    </dgm:pt>
    <dgm:pt modelId="{65FC6A0B-8EAE-4B4E-B584-15F2C297E2D3}" type="sibTrans" cxnId="{7EBD9E44-70E4-4F65-897C-B25F03A98534}">
      <dgm:prSet/>
      <dgm:spPr/>
      <dgm:t>
        <a:bodyPr/>
        <a:lstStyle/>
        <a:p>
          <a:endParaRPr lang="ru-RU"/>
        </a:p>
      </dgm:t>
    </dgm:pt>
    <dgm:pt modelId="{FAF1FD4B-7A73-4793-AE70-647CC44418D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Плоские (в теневом театре)</a:t>
          </a:r>
        </a:p>
      </dgm:t>
    </dgm:pt>
    <dgm:pt modelId="{FB165584-DE12-4849-B570-E34C0EC6C431}" type="parTrans" cxnId="{275E0AEB-8740-4402-A622-5B1A14E02871}">
      <dgm:prSet/>
      <dgm:spPr/>
      <dgm:t>
        <a:bodyPr/>
        <a:lstStyle/>
        <a:p>
          <a:endParaRPr lang="ru-RU"/>
        </a:p>
      </dgm:t>
    </dgm:pt>
    <dgm:pt modelId="{90143C3E-0059-477D-BDBF-E3AD7FDA95C1}" type="sibTrans" cxnId="{275E0AEB-8740-4402-A622-5B1A14E02871}">
      <dgm:prSet/>
      <dgm:spPr/>
      <dgm:t>
        <a:bodyPr/>
        <a:lstStyle/>
        <a:p>
          <a:endParaRPr lang="ru-RU"/>
        </a:p>
      </dgm:t>
    </dgm:pt>
    <dgm:pt modelId="{77EEF193-9928-443C-900C-1C479231D39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Автоматы (механические</a:t>
          </a:r>
          <a:r>
            <a:rPr kumimoji="0" lang="ru-RU" b="0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)</a:t>
          </a:r>
        </a:p>
      </dgm:t>
    </dgm:pt>
    <dgm:pt modelId="{DFCDEBBD-8FBF-482E-9590-2DDE266AF599}" type="parTrans" cxnId="{1516F477-3F61-4D46-9EFA-20A4FEBA2E1C}">
      <dgm:prSet/>
      <dgm:spPr/>
      <dgm:t>
        <a:bodyPr/>
        <a:lstStyle/>
        <a:p>
          <a:endParaRPr lang="ru-RU"/>
        </a:p>
      </dgm:t>
    </dgm:pt>
    <dgm:pt modelId="{D0FB8C0A-8AE1-4624-96D7-29AAC9B79331}" type="sibTrans" cxnId="{1516F477-3F61-4D46-9EFA-20A4FEBA2E1C}">
      <dgm:prSet/>
      <dgm:spPr/>
      <dgm:t>
        <a:bodyPr/>
        <a:lstStyle/>
        <a:p>
          <a:endParaRPr lang="ru-RU"/>
        </a:p>
      </dgm:t>
    </dgm:pt>
    <dgm:pt modelId="{1BCD0B5C-42A3-4973-9BD9-714CE04B6AA1}" type="pres">
      <dgm:prSet presAssocID="{371D2EEF-8D64-46F2-AE2A-3DB6D833995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1EB9F14-88F3-422F-A2C8-DA40B00D5B0B}" type="pres">
      <dgm:prSet presAssocID="{52A535BF-4584-4001-8703-C3FEA888B220}" presName="hierRoot1" presStyleCnt="0">
        <dgm:presLayoutVars>
          <dgm:hierBranch val="r"/>
        </dgm:presLayoutVars>
      </dgm:prSet>
      <dgm:spPr/>
    </dgm:pt>
    <dgm:pt modelId="{EAA64920-346A-487C-A5E2-865C95C0EB15}" type="pres">
      <dgm:prSet presAssocID="{52A535BF-4584-4001-8703-C3FEA888B220}" presName="rootComposite1" presStyleCnt="0"/>
      <dgm:spPr/>
    </dgm:pt>
    <dgm:pt modelId="{E302A8D0-D938-4304-89BA-4FF793B7E298}" type="pres">
      <dgm:prSet presAssocID="{52A535BF-4584-4001-8703-C3FEA888B220}" presName="rootText1" presStyleLbl="node0" presStyleIdx="0" presStyleCnt="1" custScaleX="412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559BCC-0FB6-4C07-96F1-596E7BC089AE}" type="pres">
      <dgm:prSet presAssocID="{52A535BF-4584-4001-8703-C3FEA888B22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3B4F60F-89E4-487F-AA25-78DECDD2EE78}" type="pres">
      <dgm:prSet presAssocID="{52A535BF-4584-4001-8703-C3FEA888B220}" presName="hierChild2" presStyleCnt="0"/>
      <dgm:spPr/>
    </dgm:pt>
    <dgm:pt modelId="{2C8A15BB-15DB-4999-8852-F825592794DE}" type="pres">
      <dgm:prSet presAssocID="{E6713E9C-1794-4B19-9998-DCE7E7B8F7D8}" presName="Name50" presStyleLbl="parChTrans1D2" presStyleIdx="0" presStyleCnt="5"/>
      <dgm:spPr/>
      <dgm:t>
        <a:bodyPr/>
        <a:lstStyle/>
        <a:p>
          <a:endParaRPr lang="ru-RU"/>
        </a:p>
      </dgm:t>
    </dgm:pt>
    <dgm:pt modelId="{4C979868-71C9-4481-83DC-908E92D5DADB}" type="pres">
      <dgm:prSet presAssocID="{ADC24275-6B79-47BB-B49E-C444F6F3149D}" presName="hierRoot2" presStyleCnt="0">
        <dgm:presLayoutVars>
          <dgm:hierBranch/>
        </dgm:presLayoutVars>
      </dgm:prSet>
      <dgm:spPr/>
    </dgm:pt>
    <dgm:pt modelId="{AEE94F0A-BA87-492A-8E28-BC9B12E1EBCE}" type="pres">
      <dgm:prSet presAssocID="{ADC24275-6B79-47BB-B49E-C444F6F3149D}" presName="rootComposite" presStyleCnt="0"/>
      <dgm:spPr/>
    </dgm:pt>
    <dgm:pt modelId="{6D7C6936-3A2C-4126-86F5-21FDFBE8BEF4}" type="pres">
      <dgm:prSet presAssocID="{ADC24275-6B79-47BB-B49E-C444F6F3149D}" presName="rootText" presStyleLbl="node2" presStyleIdx="0" presStyleCnt="5" custScaleX="263605" custLinFactNeighborX="1563" custLinFactNeighborY="120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AA1EA0-0EAC-435B-97DB-A06D9B3F79D0}" type="pres">
      <dgm:prSet presAssocID="{ADC24275-6B79-47BB-B49E-C444F6F3149D}" presName="rootConnector" presStyleLbl="node2" presStyleIdx="0" presStyleCnt="5"/>
      <dgm:spPr/>
      <dgm:t>
        <a:bodyPr/>
        <a:lstStyle/>
        <a:p>
          <a:endParaRPr lang="ru-RU"/>
        </a:p>
      </dgm:t>
    </dgm:pt>
    <dgm:pt modelId="{7B4777A7-F965-42FD-83D3-EF7EB83F2AAD}" type="pres">
      <dgm:prSet presAssocID="{ADC24275-6B79-47BB-B49E-C444F6F3149D}" presName="hierChild4" presStyleCnt="0"/>
      <dgm:spPr/>
    </dgm:pt>
    <dgm:pt modelId="{C3B0AE5B-4435-4F09-87A4-22E2FB08EFE2}" type="pres">
      <dgm:prSet presAssocID="{ADC24275-6B79-47BB-B49E-C444F6F3149D}" presName="hierChild5" presStyleCnt="0"/>
      <dgm:spPr/>
    </dgm:pt>
    <dgm:pt modelId="{F7252F96-FA1E-4EE4-AAD2-516E526234F5}" type="pres">
      <dgm:prSet presAssocID="{2F219ED2-4344-442A-B6C1-08A16A45B024}" presName="Name50" presStyleLbl="parChTrans1D2" presStyleIdx="1" presStyleCnt="5"/>
      <dgm:spPr/>
      <dgm:t>
        <a:bodyPr/>
        <a:lstStyle/>
        <a:p>
          <a:endParaRPr lang="ru-RU"/>
        </a:p>
      </dgm:t>
    </dgm:pt>
    <dgm:pt modelId="{D7446E80-B9DA-4F50-8B3D-BCFF46ADFDF7}" type="pres">
      <dgm:prSet presAssocID="{61E59449-98BE-45A5-A45B-418CBB98BC49}" presName="hierRoot2" presStyleCnt="0">
        <dgm:presLayoutVars>
          <dgm:hierBranch/>
        </dgm:presLayoutVars>
      </dgm:prSet>
      <dgm:spPr/>
    </dgm:pt>
    <dgm:pt modelId="{E3E2130D-96B1-4843-B22C-6C64157EC07E}" type="pres">
      <dgm:prSet presAssocID="{61E59449-98BE-45A5-A45B-418CBB98BC49}" presName="rootComposite" presStyleCnt="0"/>
      <dgm:spPr/>
    </dgm:pt>
    <dgm:pt modelId="{ED65BC24-7DFD-40B2-8078-9B13C6A0F29E}" type="pres">
      <dgm:prSet presAssocID="{61E59449-98BE-45A5-A45B-418CBB98BC49}" presName="rootText" presStyleLbl="node2" presStyleIdx="1" presStyleCnt="5" custScaleX="265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685708-1C44-4FBE-A3F9-C7F7526F98CC}" type="pres">
      <dgm:prSet presAssocID="{61E59449-98BE-45A5-A45B-418CBB98BC49}" presName="rootConnector" presStyleLbl="node2" presStyleIdx="1" presStyleCnt="5"/>
      <dgm:spPr/>
      <dgm:t>
        <a:bodyPr/>
        <a:lstStyle/>
        <a:p>
          <a:endParaRPr lang="ru-RU"/>
        </a:p>
      </dgm:t>
    </dgm:pt>
    <dgm:pt modelId="{15B45926-6BD5-4610-ACF9-7AE62D06FC49}" type="pres">
      <dgm:prSet presAssocID="{61E59449-98BE-45A5-A45B-418CBB98BC49}" presName="hierChild4" presStyleCnt="0"/>
      <dgm:spPr/>
    </dgm:pt>
    <dgm:pt modelId="{6D48818B-B51F-4BF4-A935-1B0ED9F3BA95}" type="pres">
      <dgm:prSet presAssocID="{61E59449-98BE-45A5-A45B-418CBB98BC49}" presName="hierChild5" presStyleCnt="0"/>
      <dgm:spPr/>
    </dgm:pt>
    <dgm:pt modelId="{818C30D6-1D02-440A-8B86-05CB6DED1571}" type="pres">
      <dgm:prSet presAssocID="{E555ECB7-7A9C-44A7-8E2C-F1DCA640AB86}" presName="Name50" presStyleLbl="parChTrans1D2" presStyleIdx="2" presStyleCnt="5"/>
      <dgm:spPr/>
      <dgm:t>
        <a:bodyPr/>
        <a:lstStyle/>
        <a:p>
          <a:endParaRPr lang="ru-RU"/>
        </a:p>
      </dgm:t>
    </dgm:pt>
    <dgm:pt modelId="{87FCD58F-E855-4200-959B-9E38088452DF}" type="pres">
      <dgm:prSet presAssocID="{CCF3D3D6-FC35-4BCB-BDAD-C233E658AAF8}" presName="hierRoot2" presStyleCnt="0">
        <dgm:presLayoutVars>
          <dgm:hierBranch/>
        </dgm:presLayoutVars>
      </dgm:prSet>
      <dgm:spPr/>
    </dgm:pt>
    <dgm:pt modelId="{2C9DC6E3-6673-43F5-B741-A468F18FB9F7}" type="pres">
      <dgm:prSet presAssocID="{CCF3D3D6-FC35-4BCB-BDAD-C233E658AAF8}" presName="rootComposite" presStyleCnt="0"/>
      <dgm:spPr/>
    </dgm:pt>
    <dgm:pt modelId="{FF631108-DB85-4B6C-BAD1-DBE5420424B6}" type="pres">
      <dgm:prSet presAssocID="{CCF3D3D6-FC35-4BCB-BDAD-C233E658AAF8}" presName="rootText" presStyleLbl="node2" presStyleIdx="2" presStyleCnt="5" custScaleX="2631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39AF49-BA25-4073-8765-49911C47C4C1}" type="pres">
      <dgm:prSet presAssocID="{CCF3D3D6-FC35-4BCB-BDAD-C233E658AAF8}" presName="rootConnector" presStyleLbl="node2" presStyleIdx="2" presStyleCnt="5"/>
      <dgm:spPr/>
      <dgm:t>
        <a:bodyPr/>
        <a:lstStyle/>
        <a:p>
          <a:endParaRPr lang="ru-RU"/>
        </a:p>
      </dgm:t>
    </dgm:pt>
    <dgm:pt modelId="{B3382074-FA50-4A45-9652-0EA4869A3F0F}" type="pres">
      <dgm:prSet presAssocID="{CCF3D3D6-FC35-4BCB-BDAD-C233E658AAF8}" presName="hierChild4" presStyleCnt="0"/>
      <dgm:spPr/>
    </dgm:pt>
    <dgm:pt modelId="{776C689B-CCAB-4D97-B5C7-EFA31F8A0EC3}" type="pres">
      <dgm:prSet presAssocID="{CCF3D3D6-FC35-4BCB-BDAD-C233E658AAF8}" presName="hierChild5" presStyleCnt="0"/>
      <dgm:spPr/>
    </dgm:pt>
    <dgm:pt modelId="{7EBA784C-9FD3-411A-AADB-E0D294CD94AC}" type="pres">
      <dgm:prSet presAssocID="{FB165584-DE12-4849-B570-E34C0EC6C431}" presName="Name50" presStyleLbl="parChTrans1D2" presStyleIdx="3" presStyleCnt="5"/>
      <dgm:spPr/>
      <dgm:t>
        <a:bodyPr/>
        <a:lstStyle/>
        <a:p>
          <a:endParaRPr lang="ru-RU"/>
        </a:p>
      </dgm:t>
    </dgm:pt>
    <dgm:pt modelId="{3180A6F6-E6EB-4C2A-8360-B631B9CF5CB6}" type="pres">
      <dgm:prSet presAssocID="{FAF1FD4B-7A73-4793-AE70-647CC44418D3}" presName="hierRoot2" presStyleCnt="0">
        <dgm:presLayoutVars>
          <dgm:hierBranch/>
        </dgm:presLayoutVars>
      </dgm:prSet>
      <dgm:spPr/>
    </dgm:pt>
    <dgm:pt modelId="{DFDE5B70-7F8E-43D6-829A-776969F4D2EF}" type="pres">
      <dgm:prSet presAssocID="{FAF1FD4B-7A73-4793-AE70-647CC44418D3}" presName="rootComposite" presStyleCnt="0"/>
      <dgm:spPr/>
    </dgm:pt>
    <dgm:pt modelId="{2F26795E-002F-4AE1-AF6C-C141D1CDD425}" type="pres">
      <dgm:prSet presAssocID="{FAF1FD4B-7A73-4793-AE70-647CC44418D3}" presName="rootText" presStyleLbl="node2" presStyleIdx="3" presStyleCnt="5" custScaleX="259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CAB294-42D3-4162-AD73-9EFDCBBDB6B2}" type="pres">
      <dgm:prSet presAssocID="{FAF1FD4B-7A73-4793-AE70-647CC44418D3}" presName="rootConnector" presStyleLbl="node2" presStyleIdx="3" presStyleCnt="5"/>
      <dgm:spPr/>
      <dgm:t>
        <a:bodyPr/>
        <a:lstStyle/>
        <a:p>
          <a:endParaRPr lang="ru-RU"/>
        </a:p>
      </dgm:t>
    </dgm:pt>
    <dgm:pt modelId="{76D3DC40-FFC1-4DC0-B5C6-9B218D30EF98}" type="pres">
      <dgm:prSet presAssocID="{FAF1FD4B-7A73-4793-AE70-647CC44418D3}" presName="hierChild4" presStyleCnt="0"/>
      <dgm:spPr/>
    </dgm:pt>
    <dgm:pt modelId="{10781E3F-8028-4B7D-AEE6-70432E58DE2E}" type="pres">
      <dgm:prSet presAssocID="{FAF1FD4B-7A73-4793-AE70-647CC44418D3}" presName="hierChild5" presStyleCnt="0"/>
      <dgm:spPr/>
    </dgm:pt>
    <dgm:pt modelId="{BE74EA7E-D114-487A-A9F7-5237CC8CDEDF}" type="pres">
      <dgm:prSet presAssocID="{DFCDEBBD-8FBF-482E-9590-2DDE266AF599}" presName="Name50" presStyleLbl="parChTrans1D2" presStyleIdx="4" presStyleCnt="5"/>
      <dgm:spPr/>
      <dgm:t>
        <a:bodyPr/>
        <a:lstStyle/>
        <a:p>
          <a:endParaRPr lang="ru-RU"/>
        </a:p>
      </dgm:t>
    </dgm:pt>
    <dgm:pt modelId="{D5047443-8E43-43D6-84BE-B3E60C1721F2}" type="pres">
      <dgm:prSet presAssocID="{77EEF193-9928-443C-900C-1C479231D39B}" presName="hierRoot2" presStyleCnt="0">
        <dgm:presLayoutVars>
          <dgm:hierBranch/>
        </dgm:presLayoutVars>
      </dgm:prSet>
      <dgm:spPr/>
    </dgm:pt>
    <dgm:pt modelId="{7E5B0FA0-646A-483B-8DC9-3EBBBC90A81B}" type="pres">
      <dgm:prSet presAssocID="{77EEF193-9928-443C-900C-1C479231D39B}" presName="rootComposite" presStyleCnt="0"/>
      <dgm:spPr/>
    </dgm:pt>
    <dgm:pt modelId="{D21D715D-2FE4-4810-992F-EC58B3424BEC}" type="pres">
      <dgm:prSet presAssocID="{77EEF193-9928-443C-900C-1C479231D39B}" presName="rootText" presStyleLbl="node2" presStyleIdx="4" presStyleCnt="5" custScaleX="259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91855B-5677-4374-A442-DF222C906169}" type="pres">
      <dgm:prSet presAssocID="{77EEF193-9928-443C-900C-1C479231D39B}" presName="rootConnector" presStyleLbl="node2" presStyleIdx="4" presStyleCnt="5"/>
      <dgm:spPr/>
      <dgm:t>
        <a:bodyPr/>
        <a:lstStyle/>
        <a:p>
          <a:endParaRPr lang="ru-RU"/>
        </a:p>
      </dgm:t>
    </dgm:pt>
    <dgm:pt modelId="{E1D940FF-1A90-4489-B806-89F8293C278F}" type="pres">
      <dgm:prSet presAssocID="{77EEF193-9928-443C-900C-1C479231D39B}" presName="hierChild4" presStyleCnt="0"/>
      <dgm:spPr/>
    </dgm:pt>
    <dgm:pt modelId="{BD7C5E5A-FEF3-45BD-9568-C9ED034A1959}" type="pres">
      <dgm:prSet presAssocID="{77EEF193-9928-443C-900C-1C479231D39B}" presName="hierChild5" presStyleCnt="0"/>
      <dgm:spPr/>
    </dgm:pt>
    <dgm:pt modelId="{CE6D140B-9465-4453-88ED-E25C615C2D7E}" type="pres">
      <dgm:prSet presAssocID="{52A535BF-4584-4001-8703-C3FEA888B220}" presName="hierChild3" presStyleCnt="0"/>
      <dgm:spPr/>
    </dgm:pt>
  </dgm:ptLst>
  <dgm:cxnLst>
    <dgm:cxn modelId="{ED2E1E8D-0120-4266-887A-DFD587FF8E75}" type="presOf" srcId="{FAF1FD4B-7A73-4793-AE70-647CC44418D3}" destId="{50CAB294-42D3-4162-AD73-9EFDCBBDB6B2}" srcOrd="1" destOrd="0" presId="urn:microsoft.com/office/officeart/2005/8/layout/orgChart1"/>
    <dgm:cxn modelId="{52618B27-8238-49FD-A9B0-11F46AC92FAC}" type="presOf" srcId="{E6713E9C-1794-4B19-9998-DCE7E7B8F7D8}" destId="{2C8A15BB-15DB-4999-8852-F825592794DE}" srcOrd="0" destOrd="0" presId="urn:microsoft.com/office/officeart/2005/8/layout/orgChart1"/>
    <dgm:cxn modelId="{9FA4B6BD-4845-4E00-ADE1-D1E492440219}" type="presOf" srcId="{61E59449-98BE-45A5-A45B-418CBB98BC49}" destId="{ED65BC24-7DFD-40B2-8078-9B13C6A0F29E}" srcOrd="0" destOrd="0" presId="urn:microsoft.com/office/officeart/2005/8/layout/orgChart1"/>
    <dgm:cxn modelId="{CB3DDEAB-AD28-4E84-A2DB-ADCF898D9996}" type="presOf" srcId="{52A535BF-4584-4001-8703-C3FEA888B220}" destId="{E302A8D0-D938-4304-89BA-4FF793B7E298}" srcOrd="0" destOrd="0" presId="urn:microsoft.com/office/officeart/2005/8/layout/orgChart1"/>
    <dgm:cxn modelId="{7C44CF52-8F53-49FF-87A5-38E669104DF9}" srcId="{52A535BF-4584-4001-8703-C3FEA888B220}" destId="{ADC24275-6B79-47BB-B49E-C444F6F3149D}" srcOrd="0" destOrd="0" parTransId="{E6713E9C-1794-4B19-9998-DCE7E7B8F7D8}" sibTransId="{469D3CFA-CDEE-4BB7-8E5C-794A79D11092}"/>
    <dgm:cxn modelId="{D6CBC509-A1C0-460F-AC2A-E1AC954004E6}" srcId="{371D2EEF-8D64-46F2-AE2A-3DB6D8339955}" destId="{52A535BF-4584-4001-8703-C3FEA888B220}" srcOrd="0" destOrd="0" parTransId="{9A43071D-93D9-43EA-98F2-EAF5C368308D}" sibTransId="{0F41C472-E3B7-405C-9DF0-DCBBD68C8EA7}"/>
    <dgm:cxn modelId="{198DE52E-82FD-41B7-9398-4C54A92FDB03}" type="presOf" srcId="{FAF1FD4B-7A73-4793-AE70-647CC44418D3}" destId="{2F26795E-002F-4AE1-AF6C-C141D1CDD425}" srcOrd="0" destOrd="0" presId="urn:microsoft.com/office/officeart/2005/8/layout/orgChart1"/>
    <dgm:cxn modelId="{63290358-FB42-4825-9F69-75AF082D1B41}" type="presOf" srcId="{61E59449-98BE-45A5-A45B-418CBB98BC49}" destId="{5C685708-1C44-4FBE-A3F9-C7F7526F98CC}" srcOrd="1" destOrd="0" presId="urn:microsoft.com/office/officeart/2005/8/layout/orgChart1"/>
    <dgm:cxn modelId="{4CC7D56D-D291-44A5-8502-EEE07309CDC6}" type="presOf" srcId="{77EEF193-9928-443C-900C-1C479231D39B}" destId="{D21D715D-2FE4-4810-992F-EC58B3424BEC}" srcOrd="0" destOrd="0" presId="urn:microsoft.com/office/officeart/2005/8/layout/orgChart1"/>
    <dgm:cxn modelId="{1516F477-3F61-4D46-9EFA-20A4FEBA2E1C}" srcId="{52A535BF-4584-4001-8703-C3FEA888B220}" destId="{77EEF193-9928-443C-900C-1C479231D39B}" srcOrd="4" destOrd="0" parTransId="{DFCDEBBD-8FBF-482E-9590-2DDE266AF599}" sibTransId="{D0FB8C0A-8AE1-4624-96D7-29AAC9B79331}"/>
    <dgm:cxn modelId="{A1411279-9D2A-46A1-BFBC-798B58663D07}" type="presOf" srcId="{371D2EEF-8D64-46F2-AE2A-3DB6D8339955}" destId="{1BCD0B5C-42A3-4973-9BD9-714CE04B6AA1}" srcOrd="0" destOrd="0" presId="urn:microsoft.com/office/officeart/2005/8/layout/orgChart1"/>
    <dgm:cxn modelId="{3572362F-B3BD-48E8-8BDC-D8E4509A6ABB}" type="presOf" srcId="{DFCDEBBD-8FBF-482E-9590-2DDE266AF599}" destId="{BE74EA7E-D114-487A-A9F7-5237CC8CDEDF}" srcOrd="0" destOrd="0" presId="urn:microsoft.com/office/officeart/2005/8/layout/orgChart1"/>
    <dgm:cxn modelId="{57CB0F1C-830F-4C11-9CAE-C1B773565E44}" type="presOf" srcId="{2F219ED2-4344-442A-B6C1-08A16A45B024}" destId="{F7252F96-FA1E-4EE4-AAD2-516E526234F5}" srcOrd="0" destOrd="0" presId="urn:microsoft.com/office/officeart/2005/8/layout/orgChart1"/>
    <dgm:cxn modelId="{9EE182FD-4834-4988-9C68-24BE5E8670D7}" type="presOf" srcId="{CCF3D3D6-FC35-4BCB-BDAD-C233E658AAF8}" destId="{FF631108-DB85-4B6C-BAD1-DBE5420424B6}" srcOrd="0" destOrd="0" presId="urn:microsoft.com/office/officeart/2005/8/layout/orgChart1"/>
    <dgm:cxn modelId="{8928F27A-5AE6-4D17-B5F2-C8DDD09C9C50}" type="presOf" srcId="{E555ECB7-7A9C-44A7-8E2C-F1DCA640AB86}" destId="{818C30D6-1D02-440A-8B86-05CB6DED1571}" srcOrd="0" destOrd="0" presId="urn:microsoft.com/office/officeart/2005/8/layout/orgChart1"/>
    <dgm:cxn modelId="{682AEF42-9E45-4B38-8216-B5156F836E56}" type="presOf" srcId="{ADC24275-6B79-47BB-B49E-C444F6F3149D}" destId="{6D7C6936-3A2C-4126-86F5-21FDFBE8BEF4}" srcOrd="0" destOrd="0" presId="urn:microsoft.com/office/officeart/2005/8/layout/orgChart1"/>
    <dgm:cxn modelId="{B289A84B-7118-443A-8988-BA2B88031C12}" type="presOf" srcId="{CCF3D3D6-FC35-4BCB-BDAD-C233E658AAF8}" destId="{4739AF49-BA25-4073-8765-49911C47C4C1}" srcOrd="1" destOrd="0" presId="urn:microsoft.com/office/officeart/2005/8/layout/orgChart1"/>
    <dgm:cxn modelId="{FBA77ABD-40CA-4932-9CEC-7D6F2D3AC0EE}" type="presOf" srcId="{ADC24275-6B79-47BB-B49E-C444F6F3149D}" destId="{F8AA1EA0-0EAC-435B-97DB-A06D9B3F79D0}" srcOrd="1" destOrd="0" presId="urn:microsoft.com/office/officeart/2005/8/layout/orgChart1"/>
    <dgm:cxn modelId="{275E0AEB-8740-4402-A622-5B1A14E02871}" srcId="{52A535BF-4584-4001-8703-C3FEA888B220}" destId="{FAF1FD4B-7A73-4793-AE70-647CC44418D3}" srcOrd="3" destOrd="0" parTransId="{FB165584-DE12-4849-B570-E34C0EC6C431}" sibTransId="{90143C3E-0059-477D-BDBF-E3AD7FDA95C1}"/>
    <dgm:cxn modelId="{7EBD9E44-70E4-4F65-897C-B25F03A98534}" srcId="{52A535BF-4584-4001-8703-C3FEA888B220}" destId="{CCF3D3D6-FC35-4BCB-BDAD-C233E658AAF8}" srcOrd="2" destOrd="0" parTransId="{E555ECB7-7A9C-44A7-8E2C-F1DCA640AB86}" sibTransId="{65FC6A0B-8EAE-4B4E-B584-15F2C297E2D3}"/>
    <dgm:cxn modelId="{AA4834FB-7CBE-4784-BCBB-A0D67035B52D}" srcId="{52A535BF-4584-4001-8703-C3FEA888B220}" destId="{61E59449-98BE-45A5-A45B-418CBB98BC49}" srcOrd="1" destOrd="0" parTransId="{2F219ED2-4344-442A-B6C1-08A16A45B024}" sibTransId="{C6956B35-61E0-4A84-98A1-5FCBE1A3CCBC}"/>
    <dgm:cxn modelId="{5990DC86-07DD-4403-9CBF-BDBFD6BA3610}" type="presOf" srcId="{77EEF193-9928-443C-900C-1C479231D39B}" destId="{AA91855B-5677-4374-A442-DF222C906169}" srcOrd="1" destOrd="0" presId="urn:microsoft.com/office/officeart/2005/8/layout/orgChart1"/>
    <dgm:cxn modelId="{41D37A1E-F4A0-48C2-A430-35AC352C76E1}" type="presOf" srcId="{FB165584-DE12-4849-B570-E34C0EC6C431}" destId="{7EBA784C-9FD3-411A-AADB-E0D294CD94AC}" srcOrd="0" destOrd="0" presId="urn:microsoft.com/office/officeart/2005/8/layout/orgChart1"/>
    <dgm:cxn modelId="{C6750D34-AEC9-4948-BF56-1EAE5C77060A}" type="presOf" srcId="{52A535BF-4584-4001-8703-C3FEA888B220}" destId="{BE559BCC-0FB6-4C07-96F1-596E7BC089AE}" srcOrd="1" destOrd="0" presId="urn:microsoft.com/office/officeart/2005/8/layout/orgChart1"/>
    <dgm:cxn modelId="{78D3C334-1B06-460C-8D82-E8AC7A32FDE8}" type="presParOf" srcId="{1BCD0B5C-42A3-4973-9BD9-714CE04B6AA1}" destId="{B1EB9F14-88F3-422F-A2C8-DA40B00D5B0B}" srcOrd="0" destOrd="0" presId="urn:microsoft.com/office/officeart/2005/8/layout/orgChart1"/>
    <dgm:cxn modelId="{95ADC59E-0551-4BF0-9BB6-D9341C2E39D1}" type="presParOf" srcId="{B1EB9F14-88F3-422F-A2C8-DA40B00D5B0B}" destId="{EAA64920-346A-487C-A5E2-865C95C0EB15}" srcOrd="0" destOrd="0" presId="urn:microsoft.com/office/officeart/2005/8/layout/orgChart1"/>
    <dgm:cxn modelId="{9F8D14BA-A80E-4CD9-95B6-CBF6B72A25AC}" type="presParOf" srcId="{EAA64920-346A-487C-A5E2-865C95C0EB15}" destId="{E302A8D0-D938-4304-89BA-4FF793B7E298}" srcOrd="0" destOrd="0" presId="urn:microsoft.com/office/officeart/2005/8/layout/orgChart1"/>
    <dgm:cxn modelId="{5F171878-C173-418C-AC08-6DDC42EAF5BB}" type="presParOf" srcId="{EAA64920-346A-487C-A5E2-865C95C0EB15}" destId="{BE559BCC-0FB6-4C07-96F1-596E7BC089AE}" srcOrd="1" destOrd="0" presId="urn:microsoft.com/office/officeart/2005/8/layout/orgChart1"/>
    <dgm:cxn modelId="{2CF95925-0D27-4101-A5CF-45AA8C03A6A0}" type="presParOf" srcId="{B1EB9F14-88F3-422F-A2C8-DA40B00D5B0B}" destId="{93B4F60F-89E4-487F-AA25-78DECDD2EE78}" srcOrd="1" destOrd="0" presId="urn:microsoft.com/office/officeart/2005/8/layout/orgChart1"/>
    <dgm:cxn modelId="{030A1FF7-FADE-46E2-8BD1-C743414DA0F7}" type="presParOf" srcId="{93B4F60F-89E4-487F-AA25-78DECDD2EE78}" destId="{2C8A15BB-15DB-4999-8852-F825592794DE}" srcOrd="0" destOrd="0" presId="urn:microsoft.com/office/officeart/2005/8/layout/orgChart1"/>
    <dgm:cxn modelId="{DD3FAB6F-B5E4-48C3-B325-51DA80D6665B}" type="presParOf" srcId="{93B4F60F-89E4-487F-AA25-78DECDD2EE78}" destId="{4C979868-71C9-4481-83DC-908E92D5DADB}" srcOrd="1" destOrd="0" presId="urn:microsoft.com/office/officeart/2005/8/layout/orgChart1"/>
    <dgm:cxn modelId="{FF4C73FD-A984-4A61-BADE-AC3971EECBE3}" type="presParOf" srcId="{4C979868-71C9-4481-83DC-908E92D5DADB}" destId="{AEE94F0A-BA87-492A-8E28-BC9B12E1EBCE}" srcOrd="0" destOrd="0" presId="urn:microsoft.com/office/officeart/2005/8/layout/orgChart1"/>
    <dgm:cxn modelId="{FB21B433-ADB9-4F03-B874-A2FCEB23E05A}" type="presParOf" srcId="{AEE94F0A-BA87-492A-8E28-BC9B12E1EBCE}" destId="{6D7C6936-3A2C-4126-86F5-21FDFBE8BEF4}" srcOrd="0" destOrd="0" presId="urn:microsoft.com/office/officeart/2005/8/layout/orgChart1"/>
    <dgm:cxn modelId="{ECECB7E3-EBA0-44E4-9169-09944C1E4761}" type="presParOf" srcId="{AEE94F0A-BA87-492A-8E28-BC9B12E1EBCE}" destId="{F8AA1EA0-0EAC-435B-97DB-A06D9B3F79D0}" srcOrd="1" destOrd="0" presId="urn:microsoft.com/office/officeart/2005/8/layout/orgChart1"/>
    <dgm:cxn modelId="{D99EBE68-4293-48E7-BCCD-1708CCA9B11B}" type="presParOf" srcId="{4C979868-71C9-4481-83DC-908E92D5DADB}" destId="{7B4777A7-F965-42FD-83D3-EF7EB83F2AAD}" srcOrd="1" destOrd="0" presId="urn:microsoft.com/office/officeart/2005/8/layout/orgChart1"/>
    <dgm:cxn modelId="{13CE8D2F-1E2D-47B1-A559-59D36CF77341}" type="presParOf" srcId="{4C979868-71C9-4481-83DC-908E92D5DADB}" destId="{C3B0AE5B-4435-4F09-87A4-22E2FB08EFE2}" srcOrd="2" destOrd="0" presId="urn:microsoft.com/office/officeart/2005/8/layout/orgChart1"/>
    <dgm:cxn modelId="{77D05CF1-934F-4B0E-AE00-0A9E7572AE14}" type="presParOf" srcId="{93B4F60F-89E4-487F-AA25-78DECDD2EE78}" destId="{F7252F96-FA1E-4EE4-AAD2-516E526234F5}" srcOrd="2" destOrd="0" presId="urn:microsoft.com/office/officeart/2005/8/layout/orgChart1"/>
    <dgm:cxn modelId="{839B67E5-71DB-4CBE-B8E2-099B9D5815CA}" type="presParOf" srcId="{93B4F60F-89E4-487F-AA25-78DECDD2EE78}" destId="{D7446E80-B9DA-4F50-8B3D-BCFF46ADFDF7}" srcOrd="3" destOrd="0" presId="urn:microsoft.com/office/officeart/2005/8/layout/orgChart1"/>
    <dgm:cxn modelId="{5E0B182C-0026-4A63-AEEE-EBB28731A904}" type="presParOf" srcId="{D7446E80-B9DA-4F50-8B3D-BCFF46ADFDF7}" destId="{E3E2130D-96B1-4843-B22C-6C64157EC07E}" srcOrd="0" destOrd="0" presId="urn:microsoft.com/office/officeart/2005/8/layout/orgChart1"/>
    <dgm:cxn modelId="{234799FE-5758-4E6C-8B39-EEDCF3801E0A}" type="presParOf" srcId="{E3E2130D-96B1-4843-B22C-6C64157EC07E}" destId="{ED65BC24-7DFD-40B2-8078-9B13C6A0F29E}" srcOrd="0" destOrd="0" presId="urn:microsoft.com/office/officeart/2005/8/layout/orgChart1"/>
    <dgm:cxn modelId="{AB1DC538-F8FA-4D7E-ABFC-977F1EE76726}" type="presParOf" srcId="{E3E2130D-96B1-4843-B22C-6C64157EC07E}" destId="{5C685708-1C44-4FBE-A3F9-C7F7526F98CC}" srcOrd="1" destOrd="0" presId="urn:microsoft.com/office/officeart/2005/8/layout/orgChart1"/>
    <dgm:cxn modelId="{40E45D73-9A88-4D93-B3DA-3900093B2ACF}" type="presParOf" srcId="{D7446E80-B9DA-4F50-8B3D-BCFF46ADFDF7}" destId="{15B45926-6BD5-4610-ACF9-7AE62D06FC49}" srcOrd="1" destOrd="0" presId="urn:microsoft.com/office/officeart/2005/8/layout/orgChart1"/>
    <dgm:cxn modelId="{7A388F9E-501E-434C-81C4-415C2F567A10}" type="presParOf" srcId="{D7446E80-B9DA-4F50-8B3D-BCFF46ADFDF7}" destId="{6D48818B-B51F-4BF4-A935-1B0ED9F3BA95}" srcOrd="2" destOrd="0" presId="urn:microsoft.com/office/officeart/2005/8/layout/orgChart1"/>
    <dgm:cxn modelId="{BA2ABA8C-1E9E-4924-8F99-CF411547B6F5}" type="presParOf" srcId="{93B4F60F-89E4-487F-AA25-78DECDD2EE78}" destId="{818C30D6-1D02-440A-8B86-05CB6DED1571}" srcOrd="4" destOrd="0" presId="urn:microsoft.com/office/officeart/2005/8/layout/orgChart1"/>
    <dgm:cxn modelId="{47529FDC-C52F-426C-A471-5149527F2742}" type="presParOf" srcId="{93B4F60F-89E4-487F-AA25-78DECDD2EE78}" destId="{87FCD58F-E855-4200-959B-9E38088452DF}" srcOrd="5" destOrd="0" presId="urn:microsoft.com/office/officeart/2005/8/layout/orgChart1"/>
    <dgm:cxn modelId="{1F155794-FDC1-48EA-B2C3-4FF5A571254E}" type="presParOf" srcId="{87FCD58F-E855-4200-959B-9E38088452DF}" destId="{2C9DC6E3-6673-43F5-B741-A468F18FB9F7}" srcOrd="0" destOrd="0" presId="urn:microsoft.com/office/officeart/2005/8/layout/orgChart1"/>
    <dgm:cxn modelId="{E33C9734-626F-4543-A630-EFAD1C8DA9D5}" type="presParOf" srcId="{2C9DC6E3-6673-43F5-B741-A468F18FB9F7}" destId="{FF631108-DB85-4B6C-BAD1-DBE5420424B6}" srcOrd="0" destOrd="0" presId="urn:microsoft.com/office/officeart/2005/8/layout/orgChart1"/>
    <dgm:cxn modelId="{2D9F3393-5CA4-49D9-8346-E6A546902554}" type="presParOf" srcId="{2C9DC6E3-6673-43F5-B741-A468F18FB9F7}" destId="{4739AF49-BA25-4073-8765-49911C47C4C1}" srcOrd="1" destOrd="0" presId="urn:microsoft.com/office/officeart/2005/8/layout/orgChart1"/>
    <dgm:cxn modelId="{59742187-2E48-4CB4-A387-12512DC4B354}" type="presParOf" srcId="{87FCD58F-E855-4200-959B-9E38088452DF}" destId="{B3382074-FA50-4A45-9652-0EA4869A3F0F}" srcOrd="1" destOrd="0" presId="urn:microsoft.com/office/officeart/2005/8/layout/orgChart1"/>
    <dgm:cxn modelId="{91C476B0-BCCF-4706-91F2-A07C0EC7C3B3}" type="presParOf" srcId="{87FCD58F-E855-4200-959B-9E38088452DF}" destId="{776C689B-CCAB-4D97-B5C7-EFA31F8A0EC3}" srcOrd="2" destOrd="0" presId="urn:microsoft.com/office/officeart/2005/8/layout/orgChart1"/>
    <dgm:cxn modelId="{C11A5FF4-B422-43BA-A620-6347B2CC1EA8}" type="presParOf" srcId="{93B4F60F-89E4-487F-AA25-78DECDD2EE78}" destId="{7EBA784C-9FD3-411A-AADB-E0D294CD94AC}" srcOrd="6" destOrd="0" presId="urn:microsoft.com/office/officeart/2005/8/layout/orgChart1"/>
    <dgm:cxn modelId="{711B95B4-73CA-4DFC-AB30-1115030499CD}" type="presParOf" srcId="{93B4F60F-89E4-487F-AA25-78DECDD2EE78}" destId="{3180A6F6-E6EB-4C2A-8360-B631B9CF5CB6}" srcOrd="7" destOrd="0" presId="urn:microsoft.com/office/officeart/2005/8/layout/orgChart1"/>
    <dgm:cxn modelId="{9EF9E9F5-8874-476F-ACE1-B0916EB31A4D}" type="presParOf" srcId="{3180A6F6-E6EB-4C2A-8360-B631B9CF5CB6}" destId="{DFDE5B70-7F8E-43D6-829A-776969F4D2EF}" srcOrd="0" destOrd="0" presId="urn:microsoft.com/office/officeart/2005/8/layout/orgChart1"/>
    <dgm:cxn modelId="{B71D3CAC-EC40-4A7A-A62C-D8DC32DD089C}" type="presParOf" srcId="{DFDE5B70-7F8E-43D6-829A-776969F4D2EF}" destId="{2F26795E-002F-4AE1-AF6C-C141D1CDD425}" srcOrd="0" destOrd="0" presId="urn:microsoft.com/office/officeart/2005/8/layout/orgChart1"/>
    <dgm:cxn modelId="{CC8986A2-5A6B-422D-87D7-7714468302CA}" type="presParOf" srcId="{DFDE5B70-7F8E-43D6-829A-776969F4D2EF}" destId="{50CAB294-42D3-4162-AD73-9EFDCBBDB6B2}" srcOrd="1" destOrd="0" presId="urn:microsoft.com/office/officeart/2005/8/layout/orgChart1"/>
    <dgm:cxn modelId="{198C53B6-851F-494C-B5F0-D8C27536FAD0}" type="presParOf" srcId="{3180A6F6-E6EB-4C2A-8360-B631B9CF5CB6}" destId="{76D3DC40-FFC1-4DC0-B5C6-9B218D30EF98}" srcOrd="1" destOrd="0" presId="urn:microsoft.com/office/officeart/2005/8/layout/orgChart1"/>
    <dgm:cxn modelId="{BE662FFD-DCAF-4545-96C4-58AB11EBD8E7}" type="presParOf" srcId="{3180A6F6-E6EB-4C2A-8360-B631B9CF5CB6}" destId="{10781E3F-8028-4B7D-AEE6-70432E58DE2E}" srcOrd="2" destOrd="0" presId="urn:microsoft.com/office/officeart/2005/8/layout/orgChart1"/>
    <dgm:cxn modelId="{00E705CA-7FD7-4928-9B94-820A6E7E4F40}" type="presParOf" srcId="{93B4F60F-89E4-487F-AA25-78DECDD2EE78}" destId="{BE74EA7E-D114-487A-A9F7-5237CC8CDEDF}" srcOrd="8" destOrd="0" presId="urn:microsoft.com/office/officeart/2005/8/layout/orgChart1"/>
    <dgm:cxn modelId="{87150181-464C-40A8-89A1-47EA5A40394D}" type="presParOf" srcId="{93B4F60F-89E4-487F-AA25-78DECDD2EE78}" destId="{D5047443-8E43-43D6-84BE-B3E60C1721F2}" srcOrd="9" destOrd="0" presId="urn:microsoft.com/office/officeart/2005/8/layout/orgChart1"/>
    <dgm:cxn modelId="{FF8890DF-AE6E-4AB2-8DD2-419B77A58057}" type="presParOf" srcId="{D5047443-8E43-43D6-84BE-B3E60C1721F2}" destId="{7E5B0FA0-646A-483B-8DC9-3EBBBC90A81B}" srcOrd="0" destOrd="0" presId="urn:microsoft.com/office/officeart/2005/8/layout/orgChart1"/>
    <dgm:cxn modelId="{ACAF88D4-3CC9-47A4-A7D9-2C2E1E6BCEC5}" type="presParOf" srcId="{7E5B0FA0-646A-483B-8DC9-3EBBBC90A81B}" destId="{D21D715D-2FE4-4810-992F-EC58B3424BEC}" srcOrd="0" destOrd="0" presId="urn:microsoft.com/office/officeart/2005/8/layout/orgChart1"/>
    <dgm:cxn modelId="{1B9E3E1A-F7A9-4D52-9D5C-E2A18DF0A169}" type="presParOf" srcId="{7E5B0FA0-646A-483B-8DC9-3EBBBC90A81B}" destId="{AA91855B-5677-4374-A442-DF222C906169}" srcOrd="1" destOrd="0" presId="urn:microsoft.com/office/officeart/2005/8/layout/orgChart1"/>
    <dgm:cxn modelId="{785D7CA1-DAC3-4CD1-8511-6C3D3FEF8062}" type="presParOf" srcId="{D5047443-8E43-43D6-84BE-B3E60C1721F2}" destId="{E1D940FF-1A90-4489-B806-89F8293C278F}" srcOrd="1" destOrd="0" presId="urn:microsoft.com/office/officeart/2005/8/layout/orgChart1"/>
    <dgm:cxn modelId="{2EB1EDBE-DA33-4D89-B5E6-FBF20FEFFFA3}" type="presParOf" srcId="{D5047443-8E43-43D6-84BE-B3E60C1721F2}" destId="{BD7C5E5A-FEF3-45BD-9568-C9ED034A1959}" srcOrd="2" destOrd="0" presId="urn:microsoft.com/office/officeart/2005/8/layout/orgChart1"/>
    <dgm:cxn modelId="{63081C38-7010-4FDA-824E-5C07BAB45DC7}" type="presParOf" srcId="{B1EB9F14-88F3-422F-A2C8-DA40B00D5B0B}" destId="{CE6D140B-9465-4453-88ED-E25C615C2D7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CBB755-6D47-4C01-854C-CA7AA223356F}">
      <dsp:nvSpPr>
        <dsp:cNvPr id="0" name=""/>
        <dsp:cNvSpPr/>
      </dsp:nvSpPr>
      <dsp:spPr>
        <a:xfrm>
          <a:off x="4067968" y="2413190"/>
          <a:ext cx="2897408" cy="538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046"/>
              </a:lnTo>
              <a:lnTo>
                <a:pt x="2897408" y="269046"/>
              </a:lnTo>
              <a:lnTo>
                <a:pt x="2897408" y="5380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36F33-9FC1-4085-A547-63400FD624D5}">
      <dsp:nvSpPr>
        <dsp:cNvPr id="0" name=""/>
        <dsp:cNvSpPr/>
      </dsp:nvSpPr>
      <dsp:spPr>
        <a:xfrm>
          <a:off x="4022248" y="2413190"/>
          <a:ext cx="91440" cy="5380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9046"/>
              </a:lnTo>
              <a:lnTo>
                <a:pt x="51972" y="269046"/>
              </a:lnTo>
              <a:lnTo>
                <a:pt x="51972" y="5380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F4DA9-7A0F-484F-AC94-40C6B3C479E6}">
      <dsp:nvSpPr>
        <dsp:cNvPr id="0" name=""/>
        <dsp:cNvSpPr/>
      </dsp:nvSpPr>
      <dsp:spPr>
        <a:xfrm>
          <a:off x="1176812" y="2413190"/>
          <a:ext cx="2891156" cy="538092"/>
        </a:xfrm>
        <a:custGeom>
          <a:avLst/>
          <a:gdLst/>
          <a:ahLst/>
          <a:cxnLst/>
          <a:rect l="0" t="0" r="0" b="0"/>
          <a:pathLst>
            <a:path>
              <a:moveTo>
                <a:pt x="2891156" y="0"/>
              </a:moveTo>
              <a:lnTo>
                <a:pt x="2891156" y="269046"/>
              </a:lnTo>
              <a:lnTo>
                <a:pt x="0" y="269046"/>
              </a:lnTo>
              <a:lnTo>
                <a:pt x="0" y="5380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545D5-AC98-437A-84CB-7D72598D255F}">
      <dsp:nvSpPr>
        <dsp:cNvPr id="0" name=""/>
        <dsp:cNvSpPr/>
      </dsp:nvSpPr>
      <dsp:spPr>
        <a:xfrm>
          <a:off x="2786796" y="594387"/>
          <a:ext cx="2562343" cy="18188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Типы музеев</a:t>
          </a:r>
        </a:p>
      </dsp:txBody>
      <dsp:txXfrm>
        <a:off x="2786796" y="594387"/>
        <a:ext cx="2562343" cy="1818802"/>
      </dsp:txXfrm>
    </dsp:sp>
    <dsp:sp modelId="{AB9D5DA3-3F67-49E3-BBDD-D628CF1AE0DA}">
      <dsp:nvSpPr>
        <dsp:cNvPr id="0" name=""/>
        <dsp:cNvSpPr/>
      </dsp:nvSpPr>
      <dsp:spPr>
        <a:xfrm>
          <a:off x="7832" y="2951282"/>
          <a:ext cx="2337959" cy="196688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/>
              <a:effectLst/>
              <a:latin typeface="Comic Sans MS" pitchFamily="66" charset="0"/>
              <a:cs typeface="Arial" charset="0"/>
            </a:rPr>
            <a:t>Исследовательские</a:t>
          </a:r>
        </a:p>
      </dsp:txBody>
      <dsp:txXfrm>
        <a:off x="7832" y="2951282"/>
        <a:ext cx="2337959" cy="1966880"/>
      </dsp:txXfrm>
    </dsp:sp>
    <dsp:sp modelId="{39A0A5C5-2917-4F6E-AF98-DD9C61F18424}">
      <dsp:nvSpPr>
        <dsp:cNvPr id="0" name=""/>
        <dsp:cNvSpPr/>
      </dsp:nvSpPr>
      <dsp:spPr>
        <a:xfrm>
          <a:off x="2883883" y="2951282"/>
          <a:ext cx="2380673" cy="2097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smtClean="0">
              <a:ln/>
              <a:effectLst/>
              <a:latin typeface="Comic Sans MS" pitchFamily="66" charset="0"/>
              <a:cs typeface="Arial" charset="0"/>
            </a:rPr>
            <a:t>Учебные</a:t>
          </a:r>
          <a:endParaRPr kumimoji="0" lang="ru-RU" sz="1800" b="1" i="0" u="none" strike="noStrike" kern="1200" cap="none" normalizeH="0" baseline="0" dirty="0" smtClean="0">
            <a:ln/>
            <a:effectLst/>
            <a:latin typeface="Comic Sans MS" pitchFamily="66" charset="0"/>
            <a:cs typeface="Arial" charset="0"/>
          </a:endParaRPr>
        </a:p>
      </dsp:txBody>
      <dsp:txXfrm>
        <a:off x="2883883" y="2951282"/>
        <a:ext cx="2380673" cy="2097931"/>
      </dsp:txXfrm>
    </dsp:sp>
    <dsp:sp modelId="{7C594225-8B22-477E-8224-0735CB7B966D}">
      <dsp:nvSpPr>
        <dsp:cNvPr id="0" name=""/>
        <dsp:cNvSpPr/>
      </dsp:nvSpPr>
      <dsp:spPr>
        <a:xfrm>
          <a:off x="5802649" y="2951282"/>
          <a:ext cx="2325454" cy="1884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/>
              <a:effectLst/>
              <a:latin typeface="Comic Sans MS" pitchFamily="66" charset="0"/>
              <a:cs typeface="Arial" charset="0"/>
            </a:rPr>
            <a:t>Просветительские</a:t>
          </a:r>
        </a:p>
      </dsp:txBody>
      <dsp:txXfrm>
        <a:off x="5802649" y="2951282"/>
        <a:ext cx="2325454" cy="188423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10D569-3C71-4724-A3DB-DB3B78C297FA}">
      <dsp:nvSpPr>
        <dsp:cNvPr id="0" name=""/>
        <dsp:cNvSpPr/>
      </dsp:nvSpPr>
      <dsp:spPr>
        <a:xfrm>
          <a:off x="753340" y="1091092"/>
          <a:ext cx="1478109" cy="3765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5252"/>
              </a:lnTo>
              <a:lnTo>
                <a:pt x="1478109" y="37652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4D812-90B7-44FD-B297-1500BF0E111E}">
      <dsp:nvSpPr>
        <dsp:cNvPr id="0" name=""/>
        <dsp:cNvSpPr/>
      </dsp:nvSpPr>
      <dsp:spPr>
        <a:xfrm>
          <a:off x="753340" y="1091092"/>
          <a:ext cx="1478109" cy="2317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7337"/>
              </a:lnTo>
              <a:lnTo>
                <a:pt x="1478109" y="23173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79D8A-938C-4723-8A71-CBD7FD690676}">
      <dsp:nvSpPr>
        <dsp:cNvPr id="0" name=""/>
        <dsp:cNvSpPr/>
      </dsp:nvSpPr>
      <dsp:spPr>
        <a:xfrm>
          <a:off x="753340" y="1091092"/>
          <a:ext cx="1478109" cy="869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9422"/>
              </a:lnTo>
              <a:lnTo>
                <a:pt x="1478109" y="8694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79DBC7-F1D9-4877-98A9-C0A238408635}">
      <dsp:nvSpPr>
        <dsp:cNvPr id="0" name=""/>
        <dsp:cNvSpPr/>
      </dsp:nvSpPr>
      <dsp:spPr>
        <a:xfrm>
          <a:off x="0" y="71433"/>
          <a:ext cx="7533401" cy="10196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900" b="1" i="0" u="none" strike="noStrike" kern="1200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Виды музеев</a:t>
          </a:r>
          <a:endParaRPr kumimoji="0" lang="ru-RU" sz="4900" b="1" i="0" u="none" strike="noStrike" kern="1200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Comic Sans MS" pitchFamily="66" charset="0"/>
            <a:cs typeface="Arial" charset="0"/>
          </a:endParaRPr>
        </a:p>
      </dsp:txBody>
      <dsp:txXfrm>
        <a:off x="0" y="71433"/>
        <a:ext cx="7533401" cy="1019658"/>
      </dsp:txXfrm>
    </dsp:sp>
    <dsp:sp modelId="{712EF869-9101-4C98-AFAE-D298C6E778EF}">
      <dsp:nvSpPr>
        <dsp:cNvPr id="0" name=""/>
        <dsp:cNvSpPr/>
      </dsp:nvSpPr>
      <dsp:spPr>
        <a:xfrm>
          <a:off x="2231449" y="1450684"/>
          <a:ext cx="4705561" cy="10196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900" b="0" i="0" u="none" strike="noStrike" kern="1200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Отраслевые</a:t>
          </a:r>
          <a:endParaRPr kumimoji="0" lang="ru-RU" sz="4900" b="0" i="0" u="none" strike="noStrike" kern="1200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Comic Sans MS" pitchFamily="66" charset="0"/>
            <a:cs typeface="Arial" charset="0"/>
          </a:endParaRPr>
        </a:p>
      </dsp:txBody>
      <dsp:txXfrm>
        <a:off x="2231449" y="1450684"/>
        <a:ext cx="4705561" cy="1019658"/>
      </dsp:txXfrm>
    </dsp:sp>
    <dsp:sp modelId="{499AAB8E-9FA0-41EC-BE0A-877BB94E3CD3}">
      <dsp:nvSpPr>
        <dsp:cNvPr id="0" name=""/>
        <dsp:cNvSpPr/>
      </dsp:nvSpPr>
      <dsp:spPr>
        <a:xfrm>
          <a:off x="2231449" y="2898600"/>
          <a:ext cx="4753954" cy="10196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900" b="0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Комплексные</a:t>
          </a:r>
        </a:p>
      </dsp:txBody>
      <dsp:txXfrm>
        <a:off x="2231449" y="2898600"/>
        <a:ext cx="4753954" cy="1019658"/>
      </dsp:txXfrm>
    </dsp:sp>
    <dsp:sp modelId="{0CFDCBF0-3BE8-46BF-A5E0-08FBBF5ADF79}">
      <dsp:nvSpPr>
        <dsp:cNvPr id="0" name=""/>
        <dsp:cNvSpPr/>
      </dsp:nvSpPr>
      <dsp:spPr>
        <a:xfrm>
          <a:off x="2231449" y="4346515"/>
          <a:ext cx="4809607" cy="10196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900" b="0" i="0" u="none" strike="noStrike" kern="1200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Мемориальные</a:t>
          </a:r>
          <a:endParaRPr kumimoji="0" lang="ru-RU" sz="4900" b="0" i="0" u="none" strike="noStrike" kern="1200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Comic Sans MS" pitchFamily="66" charset="0"/>
            <a:cs typeface="Arial" charset="0"/>
          </a:endParaRPr>
        </a:p>
      </dsp:txBody>
      <dsp:txXfrm>
        <a:off x="2231449" y="4346515"/>
        <a:ext cx="4809607" cy="101965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76984F-59C1-4298-8229-2512EEFD3AAC}">
      <dsp:nvSpPr>
        <dsp:cNvPr id="0" name=""/>
        <dsp:cNvSpPr/>
      </dsp:nvSpPr>
      <dsp:spPr>
        <a:xfrm>
          <a:off x="1146153" y="511395"/>
          <a:ext cx="1260053" cy="4810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0789"/>
              </a:lnTo>
              <a:lnTo>
                <a:pt x="1260053" y="481078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272CB-B3AA-4A4C-88B3-BD752B79B2AA}">
      <dsp:nvSpPr>
        <dsp:cNvPr id="0" name=""/>
        <dsp:cNvSpPr/>
      </dsp:nvSpPr>
      <dsp:spPr>
        <a:xfrm>
          <a:off x="1146153" y="511395"/>
          <a:ext cx="1183489" cy="4085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5443"/>
              </a:lnTo>
              <a:lnTo>
                <a:pt x="1183489" y="408544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6C3C3-4CC3-4522-9B64-0FFB942254DD}">
      <dsp:nvSpPr>
        <dsp:cNvPr id="0" name=""/>
        <dsp:cNvSpPr/>
      </dsp:nvSpPr>
      <dsp:spPr>
        <a:xfrm>
          <a:off x="1146153" y="511395"/>
          <a:ext cx="1183489" cy="3362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2085"/>
              </a:lnTo>
              <a:lnTo>
                <a:pt x="1183489" y="336208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4E7FE-3FCD-41B8-AF97-0004FC39655F}">
      <dsp:nvSpPr>
        <dsp:cNvPr id="0" name=""/>
        <dsp:cNvSpPr/>
      </dsp:nvSpPr>
      <dsp:spPr>
        <a:xfrm>
          <a:off x="1146153" y="511395"/>
          <a:ext cx="1183489" cy="2638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8727"/>
              </a:lnTo>
              <a:lnTo>
                <a:pt x="1183489" y="263872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76B66A-E528-4920-BE58-274C16158A9E}">
      <dsp:nvSpPr>
        <dsp:cNvPr id="0" name=""/>
        <dsp:cNvSpPr/>
      </dsp:nvSpPr>
      <dsp:spPr>
        <a:xfrm>
          <a:off x="1146153" y="511395"/>
          <a:ext cx="1260053" cy="1908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8655"/>
              </a:lnTo>
              <a:lnTo>
                <a:pt x="1260053" y="190865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46A2F5-7832-4974-A5CC-960360040FB4}">
      <dsp:nvSpPr>
        <dsp:cNvPr id="0" name=""/>
        <dsp:cNvSpPr/>
      </dsp:nvSpPr>
      <dsp:spPr>
        <a:xfrm>
          <a:off x="1146153" y="511395"/>
          <a:ext cx="1183489" cy="1192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2012"/>
              </a:lnTo>
              <a:lnTo>
                <a:pt x="1183489" y="119201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952D7-CC67-481C-B1EE-37376436EAD0}">
      <dsp:nvSpPr>
        <dsp:cNvPr id="0" name=""/>
        <dsp:cNvSpPr/>
      </dsp:nvSpPr>
      <dsp:spPr>
        <a:xfrm>
          <a:off x="1146153" y="511395"/>
          <a:ext cx="1183489" cy="468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654"/>
              </a:lnTo>
              <a:lnTo>
                <a:pt x="1183489" y="46865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2E727-B2C0-41CB-9EE9-38CE8B3BB8D1}">
      <dsp:nvSpPr>
        <dsp:cNvPr id="0" name=""/>
        <dsp:cNvSpPr/>
      </dsp:nvSpPr>
      <dsp:spPr>
        <a:xfrm>
          <a:off x="357160" y="1988"/>
          <a:ext cx="7889928" cy="5094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6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Отраслевые музеи</a:t>
          </a:r>
        </a:p>
      </dsp:txBody>
      <dsp:txXfrm>
        <a:off x="357160" y="1988"/>
        <a:ext cx="7889928" cy="509406"/>
      </dsp:txXfrm>
    </dsp:sp>
    <dsp:sp modelId="{29C57CAB-DC30-4B68-B184-6FB0D81D1BDC}">
      <dsp:nvSpPr>
        <dsp:cNvPr id="0" name=""/>
        <dsp:cNvSpPr/>
      </dsp:nvSpPr>
      <dsp:spPr>
        <a:xfrm>
          <a:off x="2329642" y="725346"/>
          <a:ext cx="4133001" cy="5094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6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Исторические</a:t>
          </a:r>
        </a:p>
      </dsp:txBody>
      <dsp:txXfrm>
        <a:off x="2329642" y="725346"/>
        <a:ext cx="4133001" cy="509406"/>
      </dsp:txXfrm>
    </dsp:sp>
    <dsp:sp modelId="{840082CD-8084-4E98-A0A2-B8039BC9EE01}">
      <dsp:nvSpPr>
        <dsp:cNvPr id="0" name=""/>
        <dsp:cNvSpPr/>
      </dsp:nvSpPr>
      <dsp:spPr>
        <a:xfrm>
          <a:off x="2329642" y="1448703"/>
          <a:ext cx="4136934" cy="5094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600" b="0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Литературные</a:t>
          </a:r>
          <a:endParaRPr kumimoji="0" lang="ru-RU" sz="26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2329642" y="1448703"/>
        <a:ext cx="4136934" cy="509406"/>
      </dsp:txXfrm>
    </dsp:sp>
    <dsp:sp modelId="{29273935-DF21-45E0-9D3A-0E1C3BE43421}">
      <dsp:nvSpPr>
        <dsp:cNvPr id="0" name=""/>
        <dsp:cNvSpPr/>
      </dsp:nvSpPr>
      <dsp:spPr>
        <a:xfrm>
          <a:off x="2406206" y="2165347"/>
          <a:ext cx="4064506" cy="5094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6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Музыкальные</a:t>
          </a:r>
        </a:p>
      </dsp:txBody>
      <dsp:txXfrm>
        <a:off x="2406206" y="2165347"/>
        <a:ext cx="4064506" cy="509406"/>
      </dsp:txXfrm>
    </dsp:sp>
    <dsp:sp modelId="{C6B2CCA3-9D1F-4DDF-A8CC-7D3CD56C75B2}">
      <dsp:nvSpPr>
        <dsp:cNvPr id="0" name=""/>
        <dsp:cNvSpPr/>
      </dsp:nvSpPr>
      <dsp:spPr>
        <a:xfrm>
          <a:off x="2329642" y="2895419"/>
          <a:ext cx="4134988" cy="5094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6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Технические</a:t>
          </a:r>
        </a:p>
      </dsp:txBody>
      <dsp:txXfrm>
        <a:off x="2329642" y="2895419"/>
        <a:ext cx="4134988" cy="509406"/>
      </dsp:txXfrm>
    </dsp:sp>
    <dsp:sp modelId="{A2B78333-0A30-470C-91FC-E230FC29B254}">
      <dsp:nvSpPr>
        <dsp:cNvPr id="0" name=""/>
        <dsp:cNvSpPr/>
      </dsp:nvSpPr>
      <dsp:spPr>
        <a:xfrm>
          <a:off x="2329642" y="3618777"/>
          <a:ext cx="4134988" cy="5094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6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Этнографические</a:t>
          </a:r>
        </a:p>
      </dsp:txBody>
      <dsp:txXfrm>
        <a:off x="2329642" y="3618777"/>
        <a:ext cx="4134988" cy="509406"/>
      </dsp:txXfrm>
    </dsp:sp>
    <dsp:sp modelId="{1BAE9EAA-A9D8-4AEA-8D47-2E11C9382DD6}">
      <dsp:nvSpPr>
        <dsp:cNvPr id="0" name=""/>
        <dsp:cNvSpPr/>
      </dsp:nvSpPr>
      <dsp:spPr>
        <a:xfrm>
          <a:off x="2329642" y="4342135"/>
          <a:ext cx="4064506" cy="5094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6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rPr>
            <a:t>Естественнонаучные</a:t>
          </a:r>
          <a:r>
            <a:rPr kumimoji="0" lang="ru-RU" sz="2600" b="0" i="0" u="none" strike="noStrike" kern="1200" cap="none" normalizeH="0" baseline="0" dirty="0" smtClean="0">
              <a:ln/>
              <a:effectLst/>
              <a:latin typeface="Comic Sans MS" pitchFamily="66" charset="0"/>
              <a:cs typeface="Arial" charset="0"/>
            </a:rPr>
            <a:t> </a:t>
          </a:r>
          <a:endParaRPr kumimoji="0" lang="ru-RU" sz="2600" b="0" i="0" u="none" strike="noStrike" kern="1200" cap="none" normalizeH="0" baseline="0" dirty="0" smtClean="0">
            <a:ln/>
            <a:effectLst/>
            <a:latin typeface="Arial" charset="0"/>
            <a:cs typeface="Arial" charset="0"/>
          </a:endParaRPr>
        </a:p>
      </dsp:txBody>
      <dsp:txXfrm>
        <a:off x="2329642" y="4342135"/>
        <a:ext cx="4064506" cy="509406"/>
      </dsp:txXfrm>
    </dsp:sp>
    <dsp:sp modelId="{1F461D52-366C-4320-A210-D1F4C5BE36FB}">
      <dsp:nvSpPr>
        <dsp:cNvPr id="0" name=""/>
        <dsp:cNvSpPr/>
      </dsp:nvSpPr>
      <dsp:spPr>
        <a:xfrm>
          <a:off x="2406206" y="5067481"/>
          <a:ext cx="3921638" cy="5094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600" b="1" i="0" u="none" strike="noStrike" kern="1200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Художественные</a:t>
          </a:r>
          <a:endParaRPr kumimoji="0" lang="ru-RU" sz="2600" b="1" i="0" u="none" strike="noStrike" kern="1200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Arial" charset="0"/>
          </a:endParaRPr>
        </a:p>
      </dsp:txBody>
      <dsp:txXfrm>
        <a:off x="2406206" y="5067481"/>
        <a:ext cx="3921638" cy="50940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74EA7E-D114-487A-A9F7-5237CC8CDEDF}">
      <dsp:nvSpPr>
        <dsp:cNvPr id="0" name=""/>
        <dsp:cNvSpPr/>
      </dsp:nvSpPr>
      <dsp:spPr>
        <a:xfrm>
          <a:off x="1980279" y="592030"/>
          <a:ext cx="730803" cy="3897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7554"/>
              </a:lnTo>
              <a:lnTo>
                <a:pt x="730803" y="38975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A784C-9FD3-411A-AADB-E0D294CD94AC}">
      <dsp:nvSpPr>
        <dsp:cNvPr id="0" name=""/>
        <dsp:cNvSpPr/>
      </dsp:nvSpPr>
      <dsp:spPr>
        <a:xfrm>
          <a:off x="1980279" y="592030"/>
          <a:ext cx="730803" cy="3058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8989"/>
              </a:lnTo>
              <a:lnTo>
                <a:pt x="730803" y="30589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C30D6-1D02-440A-8B86-05CB6DED1571}">
      <dsp:nvSpPr>
        <dsp:cNvPr id="0" name=""/>
        <dsp:cNvSpPr/>
      </dsp:nvSpPr>
      <dsp:spPr>
        <a:xfrm>
          <a:off x="1980279" y="592030"/>
          <a:ext cx="730803" cy="2220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0425"/>
              </a:lnTo>
              <a:lnTo>
                <a:pt x="730803" y="2220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52F96-FA1E-4EE4-AAD2-516E526234F5}">
      <dsp:nvSpPr>
        <dsp:cNvPr id="0" name=""/>
        <dsp:cNvSpPr/>
      </dsp:nvSpPr>
      <dsp:spPr>
        <a:xfrm>
          <a:off x="1980279" y="592030"/>
          <a:ext cx="730803" cy="1381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1860"/>
              </a:lnTo>
              <a:lnTo>
                <a:pt x="730803" y="13818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A15BB-15DB-4999-8852-F825592794DE}">
      <dsp:nvSpPr>
        <dsp:cNvPr id="0" name=""/>
        <dsp:cNvSpPr/>
      </dsp:nvSpPr>
      <dsp:spPr>
        <a:xfrm>
          <a:off x="1980279" y="592030"/>
          <a:ext cx="749264" cy="614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4614"/>
              </a:lnTo>
              <a:lnTo>
                <a:pt x="749264" y="6146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02A8D0-D938-4304-89BA-4FF793B7E298}">
      <dsp:nvSpPr>
        <dsp:cNvPr id="0" name=""/>
        <dsp:cNvSpPr/>
      </dsp:nvSpPr>
      <dsp:spPr>
        <a:xfrm>
          <a:off x="1493077" y="1491"/>
          <a:ext cx="4872025" cy="5905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900" b="1" i="0" u="none" strike="noStrike" kern="1200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Виды кукол</a:t>
          </a:r>
          <a:endParaRPr kumimoji="0" lang="ru-RU" sz="1900" b="1" i="0" u="none" strike="noStrike" kern="1200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Arial" charset="0"/>
          </a:endParaRPr>
        </a:p>
      </dsp:txBody>
      <dsp:txXfrm>
        <a:off x="1493077" y="1491"/>
        <a:ext cx="4872025" cy="590538"/>
      </dsp:txXfrm>
    </dsp:sp>
    <dsp:sp modelId="{6D7C6936-3A2C-4126-86F5-21FDFBE8BEF4}">
      <dsp:nvSpPr>
        <dsp:cNvPr id="0" name=""/>
        <dsp:cNvSpPr/>
      </dsp:nvSpPr>
      <dsp:spPr>
        <a:xfrm>
          <a:off x="2729543" y="911375"/>
          <a:ext cx="3113378" cy="5905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900" b="1" i="0" u="none" strike="noStrike" kern="1200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Перчаточные</a:t>
          </a:r>
          <a:endParaRPr kumimoji="0" lang="ru-RU" sz="1900" b="1" i="0" u="none" strike="noStrike" kern="1200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Arial" charset="0"/>
          </a:endParaRPr>
        </a:p>
      </dsp:txBody>
      <dsp:txXfrm>
        <a:off x="2729543" y="911375"/>
        <a:ext cx="3113378" cy="590538"/>
      </dsp:txXfrm>
    </dsp:sp>
    <dsp:sp modelId="{ED65BC24-7DFD-40B2-8078-9B13C6A0F29E}">
      <dsp:nvSpPr>
        <dsp:cNvPr id="0" name=""/>
        <dsp:cNvSpPr/>
      </dsp:nvSpPr>
      <dsp:spPr>
        <a:xfrm>
          <a:off x="2711083" y="1678621"/>
          <a:ext cx="3132004" cy="5905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9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rPr>
            <a:t>Тростевые</a:t>
          </a:r>
        </a:p>
      </dsp:txBody>
      <dsp:txXfrm>
        <a:off x="2711083" y="1678621"/>
        <a:ext cx="3132004" cy="590538"/>
      </dsp:txXfrm>
    </dsp:sp>
    <dsp:sp modelId="{FF631108-DB85-4B6C-BAD1-DBE5420424B6}">
      <dsp:nvSpPr>
        <dsp:cNvPr id="0" name=""/>
        <dsp:cNvSpPr/>
      </dsp:nvSpPr>
      <dsp:spPr>
        <a:xfrm>
          <a:off x="2711083" y="2517186"/>
          <a:ext cx="3108524" cy="5905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9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Марионетки</a:t>
          </a:r>
        </a:p>
      </dsp:txBody>
      <dsp:txXfrm>
        <a:off x="2711083" y="2517186"/>
        <a:ext cx="3108524" cy="590538"/>
      </dsp:txXfrm>
    </dsp:sp>
    <dsp:sp modelId="{2F26795E-002F-4AE1-AF6C-C141D1CDD425}">
      <dsp:nvSpPr>
        <dsp:cNvPr id="0" name=""/>
        <dsp:cNvSpPr/>
      </dsp:nvSpPr>
      <dsp:spPr>
        <a:xfrm>
          <a:off x="2711083" y="3355750"/>
          <a:ext cx="3062993" cy="5905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9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Плоские (в теневом театре)</a:t>
          </a:r>
        </a:p>
      </dsp:txBody>
      <dsp:txXfrm>
        <a:off x="2711083" y="3355750"/>
        <a:ext cx="3062993" cy="590538"/>
      </dsp:txXfrm>
    </dsp:sp>
    <dsp:sp modelId="{D21D715D-2FE4-4810-992F-EC58B3424BEC}">
      <dsp:nvSpPr>
        <dsp:cNvPr id="0" name=""/>
        <dsp:cNvSpPr/>
      </dsp:nvSpPr>
      <dsp:spPr>
        <a:xfrm>
          <a:off x="2711083" y="4194315"/>
          <a:ext cx="3062993" cy="5905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9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Автоматы (механические</a:t>
          </a:r>
          <a:r>
            <a:rPr kumimoji="0" lang="ru-RU" sz="1900" b="0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rPr>
            <a:t>)</a:t>
          </a:r>
        </a:p>
      </dsp:txBody>
      <dsp:txXfrm>
        <a:off x="2711083" y="4194315"/>
        <a:ext cx="3062993" cy="590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20B7A-11A7-44D0-BE4D-BAF2DB533B1E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BE31B-A6B9-479F-AE5F-247FCA9699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BE31B-A6B9-479F-AE5F-247FCA969975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vatove.lg.ua/rajon/raygorodka/foto/klub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roda-rossii.com/data/media/138/orenburg048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hyperlink" Target="http://www.1723.ru/photo/narod/gramolin/30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traveltokiev.com/katalog/foto/big/279_1314102772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hyperlink" Target="http://stat19.privet.ru/lr/0b18039608f2df154309fc8cd9d7e5a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dumskaya.net/pics/apicturepicture16065.jpg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stat8.blog.ru/lr/0a0446ff816db322b147f3a2221fb1d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e.trinixy.ru/pics2/20071203/biblioteka_02.jpg" TargetMode="External"/><Relationship Id="rId2" Type="http://schemas.openxmlformats.org/officeDocument/2006/relationships/hyperlink" Target="http://ru.wikipedia.org/wiki/%D0%93%D1%80%D0%B5%D1%87%D0%B5%D1%81%D0%BA%D0%B8%D0%B9_%D1%8F%D0%B7%D1%8B%D0%BA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diamondenv.files.wordpress.com/2010/01/library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hyperlink" Target="http://img-fotki.yandex.ru/get/4811/mr-serg-bask.1449/0_89169_5e26a5d_X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www.worlds.ru/photo/greece_241220091747_7.jpg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://rmid.ucoz.ru/_pu/0/55883179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rmid.ucoz.ru/_pu/0/31889641.jpg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gaper.narod.ru/photo/russia/lipetskobl/lebedyan/0064.jpg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://teatral.nm.ru/map/bolshoi0.gif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088231"/>
          </a:xfrm>
        </p:spPr>
        <p:txBody>
          <a:bodyPr/>
          <a:lstStyle/>
          <a:p>
            <a:r>
              <a:rPr lang="ru-RU" dirty="0" smtClean="0"/>
              <a:t>Тема: «Сеть и типы учреждений культуры»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36912"/>
            <a:ext cx="3384376" cy="3578170"/>
          </a:xfrm>
        </p:spPr>
        <p:txBody>
          <a:bodyPr>
            <a:normAutofit fontScale="77500" lnSpcReduction="20000"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ru-RU" sz="4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клубные   учреждения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парки культуры и отдыха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библиотеки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музеи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ru-RU" sz="4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театры</a:t>
            </a:r>
          </a:p>
          <a:p>
            <a:endParaRPr lang="ru-RU" dirty="0"/>
          </a:p>
        </p:txBody>
      </p:sp>
      <p:pic>
        <p:nvPicPr>
          <p:cNvPr id="4" name="Picture 7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2160" y="3429000"/>
            <a:ext cx="1706563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6 из 1592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492896"/>
            <a:ext cx="50768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Районный Дом культуры, расположенный в районном административном центре, наряду с проведением  культурно-досуговой деятельности среди населения,  </a:t>
            </a:r>
            <a:r>
              <a:rPr lang="ru-RU" sz="38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ведет  </a:t>
            </a:r>
            <a:r>
              <a:rPr lang="ru-RU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работу по оказанию методической помощи всем учреждениям культуры, расположенным на территории района</a:t>
            </a:r>
          </a:p>
          <a:p>
            <a:endParaRPr lang="ru-RU" dirty="0"/>
          </a:p>
        </p:txBody>
      </p:sp>
      <p:pic>
        <p:nvPicPr>
          <p:cNvPr id="1026" name="Picture 2" descr="Картинки по запросу картинки районный дом культу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2204267" cy="2016224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картинки районный дом культур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6124" y="620688"/>
            <a:ext cx="4757672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Клубы учебных заведений, дома офицеров, клубы воинских частей, дома актеров, писателей, архитекторов,    учителей, медицинских работников и </a:t>
            </a:r>
            <a:r>
              <a:rPr lang="ru-RU" dirty="0" err="1" smtClean="0">
                <a:solidFill>
                  <a:schemeClr val="tx1"/>
                </a:solidFill>
              </a:rPr>
              <a:t>т.д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5" descr="Картинка 1 из 76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4033838" cy="3027363"/>
          </a:xfrm>
          <a:prstGeom prst="rect">
            <a:avLst/>
          </a:prstGeom>
          <a:noFill/>
        </p:spPr>
      </p:pic>
      <p:pic>
        <p:nvPicPr>
          <p:cNvPr id="5" name="Picture 7" descr="Картинка 21 из 76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85728"/>
            <a:ext cx="4211638" cy="3160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Парк – предназначенная для отдыха открытая озеленённая территория. Как правило, парки содержатся государством и предоставляются для отдыха всем желающим</a:t>
            </a:r>
          </a:p>
          <a:p>
            <a:endParaRPr lang="ru-RU" dirty="0"/>
          </a:p>
        </p:txBody>
      </p:sp>
      <p:pic>
        <p:nvPicPr>
          <p:cNvPr id="4" name="Picture 9" descr="Картинка 18 из 36679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3857620" cy="2701357"/>
          </a:xfrm>
          <a:prstGeom prst="rect">
            <a:avLst/>
          </a:prstGeom>
          <a:noFill/>
        </p:spPr>
      </p:pic>
      <p:pic>
        <p:nvPicPr>
          <p:cNvPr id="5" name="Picture 7" descr="Картинка 19 из 36679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00042"/>
            <a:ext cx="4068763" cy="2709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Парк отдыха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- это определённая территория, предназначенная для рекреации и развлечения, особенностью которой является комплекс услуг, отвечающий определённой теме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6" descr="Картинка 2 из 5351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571480"/>
            <a:ext cx="3762375" cy="2833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458100" cy="5000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Виды  парков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143380"/>
            <a:ext cx="7960398" cy="223794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3600" i="1" u="sng" dirty="0" smtClean="0">
                <a:solidFill>
                  <a:schemeClr val="tx1"/>
                </a:solidFill>
              </a:rPr>
              <a:t>Ландшафтные парки</a:t>
            </a:r>
            <a:r>
              <a:rPr lang="ru-RU" sz="3600" u="sng" dirty="0" smtClean="0">
                <a:solidFill>
                  <a:schemeClr val="tx1"/>
                </a:solidFill>
              </a:rPr>
              <a:t> </a:t>
            </a:r>
            <a:r>
              <a:rPr lang="ru-RU" sz="3600" dirty="0" smtClean="0">
                <a:solidFill>
                  <a:schemeClr val="tx1"/>
                </a:solidFill>
              </a:rPr>
              <a:t>- типичные представители разнообразных природных зон и ландшафтов, специально организованные для прогулок, экологического туризма и проведения научных экологических и ландшафтных исследований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8370" name="Picture 2" descr="Картинки по запросу природно-исторический парк «измайлово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000108"/>
            <a:ext cx="4699000" cy="3040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lnSpcReduction="1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Лесопарки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- благоустроенный лес, предназначенный для свободного кратковременного отдыха и приведенный путем постепенной реконструкции в определенную ландшафтную систему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7346" name="AutoShape 2" descr="Картинки по запросу природно-исторический парк «измайлов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48" name="AutoShape 4" descr="Картинки по запросу природно-исторический парк «измайлов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50" name="AutoShape 6" descr="Картинки по запросу природно-исторический парк «измайлов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52" name="AutoShape 8" descr="Картинки по запросу природно-исторический парк «измайлов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54" name="AutoShape 10" descr="Картинки по запросу природно-исторический парк «измайлов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56" name="AutoShape 12" descr="Картинки по запросу природно-исторический парк «измайлов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57" name="Picture 13" descr="C:\Users\Пользователь\Desktop\FUThLgaWg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032" y="769032"/>
            <a:ext cx="6271364" cy="2802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В лесопарках возможен свободный отдых - уик-энд, экскурсии и прогулки, тихий отдых, отдых на пляжах и водных станциях, рыбная ловля, лыжный спорт и прогулки, сбор грибов, ягод и лекарственных растений и другие виды рекреационных занятий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6322" name="Picture 2" descr="Картинки по запросу природно-исторический парк «измайлово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14290"/>
            <a:ext cx="4906326" cy="3679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fontScale="92500" lnSpcReduction="2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Спортивные парки</a:t>
            </a:r>
            <a:r>
              <a:rPr lang="ru-RU" u="sng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- специально организованные территории, включающие объекты и местности для тренинга и самостоятельного квалификационного туризма, а также проведения учебно-спортивных туристских мероприятий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5298" name="Picture 2" descr="Картинки по запросу спортивные парки ми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9"/>
            <a:ext cx="4179123" cy="2786082"/>
          </a:xfrm>
          <a:prstGeom prst="rect">
            <a:avLst/>
          </a:prstGeom>
          <a:noFill/>
        </p:spPr>
      </p:pic>
      <p:pic>
        <p:nvPicPr>
          <p:cNvPr id="55300" name="Picture 4" descr="Картинки по запросу спортивные парки ми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976678" cy="2644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i="1" u="sng" dirty="0" smtClean="0">
                <a:solidFill>
                  <a:schemeClr val="tx1"/>
                </a:solidFill>
              </a:rPr>
              <a:t>Рыболовно-охотничьи парки</a:t>
            </a:r>
            <a:r>
              <a:rPr lang="ru-RU" u="sng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- специально отведенные территории для проведения регулируемой лицензиями охоты и любительского рыболовства, а также проведения экологических, зоологических, ихтиологических исследований и мероприятий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276" name="AutoShape 4" descr="Картинки по запросу картинки природные национальные пар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7" name="Picture 5" descr="C:\Users\Пользователь\Desktop\nacionalnyi-park-gauja-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28"/>
            <a:ext cx="4643470" cy="3482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20717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786058"/>
            <a:ext cx="8208912" cy="359527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i="1" u="sng" dirty="0" smtClean="0">
                <a:solidFill>
                  <a:schemeClr val="tx1"/>
                </a:solidFill>
              </a:rPr>
              <a:t>Природный национальный парк</a:t>
            </a:r>
            <a:r>
              <a:rPr lang="ru-RU" u="sng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- изъятая из хозяйственного использования, особо охраняемая природная территория, имеющая экологическое, генетическое, научное, эколого-просветительское, рекреационное значение как типичные или редкие ландшафты, среда обитания сообществ диких растений и животных, место отдыха, туризма, экскурсий, просвещения населения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3250" name="Picture 2" descr="Картинки по запросу картинки природные национальные пар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3714776" cy="2476517"/>
          </a:xfrm>
          <a:prstGeom prst="rect">
            <a:avLst/>
          </a:prstGeom>
          <a:noFill/>
        </p:spPr>
      </p:pic>
      <p:pic>
        <p:nvPicPr>
          <p:cNvPr id="53252" name="Picture 4" descr="Картинки по запросу картинки природные национальные пар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28"/>
            <a:ext cx="4024257" cy="2507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7751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Сеть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– совокупность расположенных </a:t>
            </a:r>
            <a:b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где-нибудь однородных учреждений, организаций  </a:t>
            </a:r>
            <a:b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(сл. Ожегова)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4" descr="Картинка 22 из 159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857628"/>
            <a:ext cx="312699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Картинки по запросу картинки учреждения культур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717032"/>
            <a:ext cx="4669028" cy="26263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99592" y="2357430"/>
            <a:ext cx="74586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Сеть учреждений клубного типа может быть только на муниципальном уровне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357694"/>
            <a:ext cx="8208912" cy="2023634"/>
          </a:xfrm>
        </p:spPr>
        <p:txBody>
          <a:bodyPr>
            <a:normAutofit lnSpcReduction="1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Природно-исторический рекреационный парк</a:t>
            </a:r>
            <a:r>
              <a:rPr lang="ru-RU" dirty="0" smtClean="0">
                <a:solidFill>
                  <a:schemeClr val="tx1"/>
                </a:solidFill>
              </a:rPr>
              <a:t> - к паркам данного типа относятся комплексы: монастырские, усадебные, этнографические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226" name="AutoShape 2" descr="Картинки по запросу природно-исторический парк москворец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8" name="AutoShape 4" descr="Картинки по запросу природно-исторический парк москворец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0" name="AutoShape 6" descr="Картинки по запросу природно-исторический парк москворец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32" name="Picture 8" descr="Картинки по запросу природно-исторический парк «измайлово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4152516" cy="2768344"/>
          </a:xfrm>
          <a:prstGeom prst="rect">
            <a:avLst/>
          </a:prstGeom>
          <a:noFill/>
        </p:spPr>
      </p:pic>
      <p:pic>
        <p:nvPicPr>
          <p:cNvPr id="52234" name="Picture 10" descr="Картинки по запросу природно-исторический парк «измайлово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71612"/>
            <a:ext cx="3905250" cy="2612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lnSpcReduction="10000"/>
          </a:bodyPr>
          <a:lstStyle/>
          <a:p>
            <a:r>
              <a:rPr lang="ru-RU" i="1" u="sng" dirty="0" smtClean="0">
                <a:solidFill>
                  <a:schemeClr val="tx1"/>
                </a:solidFill>
              </a:rPr>
              <a:t>Тематический парк</a:t>
            </a:r>
            <a:r>
              <a:rPr lang="ru-RU" u="sng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 err="1" smtClean="0">
                <a:solidFill>
                  <a:schemeClr val="tx1"/>
                </a:solidFill>
              </a:rPr>
              <a:t>парк</a:t>
            </a:r>
            <a:r>
              <a:rPr lang="ru-RU" dirty="0" smtClean="0">
                <a:solidFill>
                  <a:schemeClr val="tx1"/>
                </a:solidFill>
              </a:rPr>
              <a:t>, представляющий своим посетителям широкий набор развлечений, объединенных общей темой (Диснейленд), где главным элементом программы выступает аттракцион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02" name="Picture 2" descr="Картинки по запросу картинки парки культуры и отдых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4357182" cy="2902973"/>
          </a:xfrm>
          <a:prstGeom prst="rect">
            <a:avLst/>
          </a:prstGeom>
          <a:noFill/>
        </p:spPr>
      </p:pic>
      <p:pic>
        <p:nvPicPr>
          <p:cNvPr id="51204" name="Picture 4" descr="Картинки по запросу картинки парки культуры и отдых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657600" cy="2450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500702"/>
            <a:ext cx="8208912" cy="88062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Ботанические парки,  зоопарки, океанариум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0178" name="Picture 2" descr="Картинки по запросу картинки парки культуры и отдых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3857652" cy="2560517"/>
          </a:xfrm>
          <a:prstGeom prst="rect">
            <a:avLst/>
          </a:prstGeom>
          <a:noFill/>
        </p:spPr>
      </p:pic>
      <p:pic>
        <p:nvPicPr>
          <p:cNvPr id="50180" name="Picture 4" descr="Картинки по запросу зоопарк абак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3857652" cy="2571768"/>
          </a:xfrm>
          <a:prstGeom prst="rect">
            <a:avLst/>
          </a:prstGeom>
          <a:noFill/>
        </p:spPr>
      </p:pic>
      <p:pic>
        <p:nvPicPr>
          <p:cNvPr id="50182" name="Picture 6" descr="Картинки по запросу океанариум сп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250405"/>
            <a:ext cx="3071834" cy="2303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500570"/>
            <a:ext cx="8208912" cy="1880758"/>
          </a:xfrm>
        </p:spPr>
        <p:txBody>
          <a:bodyPr>
            <a:normAutofit/>
          </a:bodyPr>
          <a:lstStyle/>
          <a:p>
            <a:r>
              <a:rPr lang="ru-RU" u="sng" dirty="0" smtClean="0">
                <a:solidFill>
                  <a:schemeClr val="tx1"/>
                </a:solidFill>
              </a:rPr>
              <a:t>Технопарк</a:t>
            </a:r>
            <a:r>
              <a:rPr lang="ru-RU" dirty="0" smtClean="0">
                <a:solidFill>
                  <a:schemeClr val="tx1"/>
                </a:solidFill>
              </a:rPr>
              <a:t> — собрание самой разной техники, но не бытовой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9154" name="Picture 2" descr="Картинки по запросу технопарки ми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643470" cy="3389337"/>
          </a:xfrm>
          <a:prstGeom prst="rect">
            <a:avLst/>
          </a:prstGeom>
          <a:noFill/>
        </p:spPr>
      </p:pic>
      <p:pic>
        <p:nvPicPr>
          <p:cNvPr id="49156" name="Picture 4" descr="Картинки по запросу технопарки ми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3116"/>
            <a:ext cx="3516630" cy="2347722"/>
          </a:xfrm>
          <a:prstGeom prst="rect">
            <a:avLst/>
          </a:prstGeom>
          <a:noFill/>
        </p:spPr>
      </p:pic>
      <p:pic>
        <p:nvPicPr>
          <p:cNvPr id="49158" name="Picture 6" descr="Картинки по запросу технопарки мир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57166"/>
            <a:ext cx="2286000" cy="1447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7143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Примерная структура парков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857232"/>
            <a:ext cx="8501122" cy="564360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площадка для массовых мероприятий с открытыми эстрадами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зеленый театр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выставочные павильоны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зона аттракционов 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детский городок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игровая  площадка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спортивный сектор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танцевальная площадка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закрытые сооружения (эстрадный театр, киноцентр, библиотеки-читальни, танцевальный зал, зал игровых автоматов и др.)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зеленый парковый и лесной массивы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водоемы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торговые павильоны и службы питания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подсобные помещения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7106" name="Picture 2" descr="Картинки по запросу картинки парки культуры и отдых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285860"/>
            <a:ext cx="3119462" cy="2566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928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крупных </a:t>
            </a:r>
            <a:r>
              <a:rPr lang="ru-RU" dirty="0" err="1" smtClean="0"/>
              <a:t>ПКиО</a:t>
            </a:r>
            <a:r>
              <a:rPr lang="ru-RU" dirty="0" smtClean="0"/>
              <a:t> имеются: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142984"/>
            <a:ext cx="5245754" cy="523834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базы проката спортивного и культурного инвентаря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тиры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спортивные сооружения и площадки 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лодочные станции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лыжные базы 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катки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игровые площадки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4034" name="Picture 2" descr="Картинки по запросу картинки  парки отдых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286124"/>
            <a:ext cx="4071966" cy="2544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28671"/>
            <a:ext cx="7772400" cy="2143140"/>
          </a:xfrm>
        </p:spPr>
        <p:txBody>
          <a:bodyPr>
            <a:noAutofit/>
          </a:bodyPr>
          <a:lstStyle/>
          <a:p>
            <a:r>
              <a:rPr lang="ru-RU" sz="2800" b="1" dirty="0" err="1" smtClean="0"/>
              <a:t>Библиоте́ка</a:t>
            </a:r>
            <a:r>
              <a:rPr lang="ru-RU" sz="2800" dirty="0" smtClean="0"/>
              <a:t> (</a:t>
            </a:r>
            <a:r>
              <a:rPr lang="ru-RU" sz="2800" dirty="0" smtClean="0">
                <a:hlinkClick r:id="rId2" tooltip="Греческий язык"/>
              </a:rPr>
              <a:t>греч.</a:t>
            </a:r>
            <a:r>
              <a:rPr lang="ru-RU" sz="2800" dirty="0" smtClean="0"/>
              <a:t> </a:t>
            </a:r>
            <a:r>
              <a:rPr lang="el-GR" sz="2800" dirty="0" smtClean="0"/>
              <a:t>βιβλιοθήκη</a:t>
            </a:r>
            <a:r>
              <a:rPr lang="ru-RU" sz="2800" dirty="0" smtClean="0"/>
              <a:t>, от </a:t>
            </a:r>
            <a:r>
              <a:rPr lang="el-GR" sz="2800" dirty="0" smtClean="0"/>
              <a:t>βιβλίον</a:t>
            </a:r>
            <a:r>
              <a:rPr lang="ru-RU" sz="2800" dirty="0" smtClean="0"/>
              <a:t> «книга» и </a:t>
            </a:r>
            <a:r>
              <a:rPr lang="el-GR" sz="2800" dirty="0" smtClean="0"/>
              <a:t>θήκη</a:t>
            </a:r>
            <a:r>
              <a:rPr lang="ru-RU" sz="2800" dirty="0" smtClean="0"/>
              <a:t> «место хранения») – учреждение, собирающее и хранящее произведения печати и письменности для общественного пользования, а также осуществляющее справочно-библиографическую работу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4" descr="Картинка 18 из 3023">
            <a:hlinkClick r:id="rId3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42976" y="3714752"/>
            <a:ext cx="6961208" cy="2744351"/>
          </a:xfrm>
          <a:noFill/>
          <a:ln/>
        </p:spPr>
      </p:pic>
      <p:pic>
        <p:nvPicPr>
          <p:cNvPr id="24580" name="Picture 4" descr="Картинки по запросу библиотека картин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3500438"/>
            <a:ext cx="5100633" cy="2994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428605"/>
            <a:ext cx="3529010" cy="1428759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Деятельность библиотек по обслуживанию читателей осуществляется в двух основных формах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714752"/>
            <a:ext cx="7674646" cy="257176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Библиотечный </a:t>
            </a:r>
            <a:r>
              <a:rPr lang="ru-RU" u="sng" dirty="0" smtClean="0">
                <a:solidFill>
                  <a:schemeClr val="tx1"/>
                </a:solidFill>
              </a:rPr>
              <a:t>абонемент</a:t>
            </a:r>
            <a:r>
              <a:rPr lang="ru-RU" dirty="0" smtClean="0">
                <a:solidFill>
                  <a:schemeClr val="tx1"/>
                </a:solidFill>
              </a:rPr>
              <a:t> предоставляет читателю право получить издание из библиотеки в своё полное распоряжение на определённый срок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506" name="AutoShape 2" descr="Картинки по запросу современная библиотек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Картинки по запросу современная библиотек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Картинки по запросу современная библиотек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Картинки по запросу современная библиотек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Картинки по запросу современная библиотек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Картинки по запросу современная библиотек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8" name="Picture 14" descr="Картинки по запросу современная библиотека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4286248" cy="2857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другом случае читатель имеет возможность знакомиться с книгой только в помещении библиотеки (как правило, в специально отведённом </a:t>
            </a:r>
            <a:r>
              <a:rPr lang="ru-RU" i="1" dirty="0" smtClean="0">
                <a:solidFill>
                  <a:schemeClr val="tx1"/>
                </a:solidFill>
              </a:rPr>
              <a:t>читальном зале</a:t>
            </a:r>
            <a:r>
              <a:rPr lang="ru-RU" dirty="0" smtClean="0">
                <a:solidFill>
                  <a:schemeClr val="tx1"/>
                </a:solidFill>
              </a:rPr>
              <a:t>). В некоторых библиотеках работает только абонемент или только читальный зал, в других эти формы обслуживания сочетаются, хотя не для всех единиц хранения возможны обе.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434" name="Picture 2" descr="Картинки по запросу современная библиотека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57166"/>
            <a:ext cx="4714908" cy="3536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18573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429000"/>
            <a:ext cx="8174712" cy="295232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большинстве случаев часть изданий (наиболее востребованная читателями) располагается в </a:t>
            </a:r>
            <a:r>
              <a:rPr lang="ru-RU" i="1" dirty="0" smtClean="0">
                <a:solidFill>
                  <a:schemeClr val="tx1"/>
                </a:solidFill>
              </a:rPr>
              <a:t>открытом доступе</a:t>
            </a:r>
            <a:r>
              <a:rPr lang="ru-RU" dirty="0" smtClean="0">
                <a:solidFill>
                  <a:schemeClr val="tx1"/>
                </a:solidFill>
              </a:rPr>
              <a:t> и может быть просмотрена читателем непосредственно у книжной полки, тогда как большинство изданий располагается в </a:t>
            </a:r>
            <a:r>
              <a:rPr lang="ru-RU" i="1" dirty="0" smtClean="0">
                <a:solidFill>
                  <a:schemeClr val="tx1"/>
                </a:solidFill>
              </a:rPr>
              <a:t>книгохранилище</a:t>
            </a:r>
            <a:r>
              <a:rPr lang="ru-RU" dirty="0" smtClean="0">
                <a:solidFill>
                  <a:schemeClr val="tx1"/>
                </a:solidFill>
              </a:rPr>
              <a:t> и может быть оттуда получено лишь через некоторое время посредством заказа по каталогу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410" name="Picture 2" descr="Картинки по запросу современная библиотека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214842" cy="3161132"/>
          </a:xfrm>
          <a:prstGeom prst="rect">
            <a:avLst/>
          </a:prstGeom>
          <a:noFill/>
        </p:spPr>
      </p:pic>
      <p:sp>
        <p:nvSpPr>
          <p:cNvPr id="17412" name="AutoShape 4" descr="https://upload.wikimedia.org/wikipedia/commons/7/7e/Schlagwortkatalo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https://upload.wikimedia.org/wikipedia/commons/7/7e/Schlagwortkatalo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6" name="AutoShape 8" descr="https://upload.wikimedia.org/wikipedia/commons/7/7e/Schlagwortkatalo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s://upload.wikimedia.org/wikipedia/commons/7/7e/Schlagwortkatalo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9" name="Picture 11" descr="C:\Users\Пользователь\Downloads\Schlagwortkatal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631592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58417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Тип</a:t>
            </a:r>
            <a:r>
              <a:rPr lang="ru-RU" sz="2800" dirty="0" smtClean="0"/>
              <a:t> – форма, вид чего-нибудь, обладающие определенными признаками (сл. Ожегова)</a:t>
            </a:r>
            <a:r>
              <a:rPr lang="ru-RU" sz="3200" dirty="0" smtClean="0"/>
              <a:t> 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132856"/>
            <a:ext cx="7232848" cy="4320480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b="1" dirty="0" smtClean="0">
                <a:solidFill>
                  <a:schemeClr val="tx1"/>
                </a:solidFill>
              </a:rPr>
              <a:t>Типы досуговых учреждений :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клубные учреждения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библиотеки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музеи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парки культуры и отдыха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учреждения искусства (филармонии, цирки, кинотеатры и т.д.)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 учреждения дополнительного образования  детей (ЦДТ, ДШИ, ДХШ, ДМШ)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памятники культуры и искусства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выставочные залы и картинные галереи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57163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Социальные виды универсальных библиотек: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071678"/>
            <a:ext cx="3674118" cy="430965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Публичная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Для слепых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Детская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Юношеская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Вузовская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Академическая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Отраслевые</a:t>
            </a:r>
          </a:p>
          <a:p>
            <a:endParaRPr lang="ru-RU" dirty="0"/>
          </a:p>
        </p:txBody>
      </p:sp>
      <p:sp>
        <p:nvSpPr>
          <p:cNvPr id="15362" name="AutoShape 2" descr="Картинки по запросу современная библиотек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современная библиотек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Картинки по запросу современная библиотека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357430"/>
            <a:ext cx="4929222" cy="3280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214818"/>
            <a:ext cx="8208912" cy="216651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Публичные библиотеки</a:t>
            </a:r>
            <a:r>
              <a:rPr lang="ru-RU" dirty="0" smtClean="0">
                <a:solidFill>
                  <a:schemeClr val="tx1"/>
                </a:solidFill>
              </a:rPr>
              <a:t> обеспечивают читателей наиболее употребительными и популярными изданиями</a:t>
            </a:r>
            <a:endParaRPr lang="ru-RU" dirty="0"/>
          </a:p>
        </p:txBody>
      </p:sp>
      <p:pic>
        <p:nvPicPr>
          <p:cNvPr id="11266" name="Picture 2" descr="Картинки по запросу современные библиоте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7"/>
            <a:ext cx="5041302" cy="3357586"/>
          </a:xfrm>
          <a:prstGeom prst="rect">
            <a:avLst/>
          </a:prstGeom>
          <a:noFill/>
        </p:spPr>
      </p:pic>
      <p:pic>
        <p:nvPicPr>
          <p:cNvPr id="11268" name="Picture 4" descr="Картинки по запросу современные библиоте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4071934" cy="2704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7772400" cy="12858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428868"/>
            <a:ext cx="8208912" cy="414340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Специальные библиотеки</a:t>
            </a:r>
            <a:r>
              <a:rPr lang="ru-RU" sz="2400" dirty="0" smtClean="0">
                <a:solidFill>
                  <a:schemeClr val="tx1"/>
                </a:solidFill>
              </a:rPr>
              <a:t> собирают издания определённого типа (нотные издания, книги для слепых, государственные стандарты, патенты, предсказания на пальмовых листьях и т. п.) или определённой тематики. Необходимость специальных библиотек в ряде случаев вызывается особыми условиями хранения изданий и пользования ими, но по большей части связана с невозможностью сосредоточить слишком большое количество изданий в одном помещении и обеспечить работу в одном учреждении высококвалифицированных специалистов по слишком разным отраслям книжного дела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Картинки по запросу современные библиоте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0"/>
            <a:ext cx="3342805" cy="2254450"/>
          </a:xfrm>
          <a:prstGeom prst="rect">
            <a:avLst/>
          </a:prstGeom>
          <a:noFill/>
        </p:spPr>
      </p:pic>
      <p:sp>
        <p:nvSpPr>
          <p:cNvPr id="10244" name="AutoShape 4" descr="Картинки по запросу современные библиоте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Картинки по запросу современные библиоте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 descr="Картинки по запросу современные библиоте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3357586" cy="2238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164307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Специальные отраслевые библиотеки бывают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643050"/>
            <a:ext cx="4000528" cy="4738278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Медицинские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err="1" smtClean="0">
                <a:solidFill>
                  <a:schemeClr val="tx1"/>
                </a:solidFill>
              </a:rPr>
              <a:t>Сельско-хозяйственные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Технические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Художественные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 другие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 descr="Картинки по запросу современные библиоте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429000"/>
            <a:ext cx="5037565" cy="3205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17145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857496"/>
            <a:ext cx="8208912" cy="352383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</a:rPr>
              <a:t>Библиотеки для слепых</a:t>
            </a:r>
            <a:r>
              <a:rPr lang="ru-RU" dirty="0" smtClean="0">
                <a:solidFill>
                  <a:schemeClr val="tx1"/>
                </a:solidFill>
              </a:rPr>
              <a:t> обеспечивают доступ к информации для слепых и слабовидящих читателей. Такие библиотеки содержат книги, набранные рельефным шрифтом Брайля и аудиокниги на разных носителях. Крупнейшая в России библиотека для слепых — Российская Государственная библиотека для слепых. Помимо книг, набранных рельефным шрифтом и аудиокниг, она содержит большую коллекцию рельефно-объёмных моделей, позволяющих слепым узнать облик различных объектов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 descr="Картинки по запросу библиотеки для слепы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357587" cy="2518190"/>
          </a:xfrm>
          <a:prstGeom prst="rect">
            <a:avLst/>
          </a:prstGeom>
          <a:noFill/>
        </p:spPr>
      </p:pic>
      <p:pic>
        <p:nvPicPr>
          <p:cNvPr id="8196" name="Picture 4" descr="Картинки по запросу библиотеки для слепы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94593"/>
            <a:ext cx="4071966" cy="271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Университетские, институтские, школьные библиотеки</a:t>
            </a:r>
            <a:r>
              <a:rPr lang="ru-RU" dirty="0" smtClean="0">
                <a:solidFill>
                  <a:schemeClr val="tx1"/>
                </a:solidFill>
              </a:rPr>
              <a:t> нацелены, главным образом, на обеспечение учащихся литературой, необходимой для учебного процесса и по составу фонда приближаются к специальным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170" name="AutoShape 2" descr="Картинки по запросу библиотеки мира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7" descr="Картинка 13 из 28212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49275"/>
            <a:ext cx="3671887" cy="2452688"/>
          </a:xfrm>
          <a:prstGeom prst="rect">
            <a:avLst/>
          </a:prstGeom>
          <a:noFill/>
        </p:spPr>
      </p:pic>
      <p:pic>
        <p:nvPicPr>
          <p:cNvPr id="7" name="Picture 25" descr="Картинка 9 из 27943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214422"/>
            <a:ext cx="3168650" cy="2371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14554"/>
            <a:ext cx="7772400" cy="21431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Слово «музей» в переводе с греческого означает храм, в котором живут музы, –</a:t>
            </a:r>
            <a:b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храм муз</a:t>
            </a:r>
            <a:b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7" descr="top3_multi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9144000" cy="1341438"/>
          </a:xfrm>
          <a:prstGeom prst="rect">
            <a:avLst/>
          </a:prstGeom>
          <a:noFill/>
        </p:spPr>
      </p:pic>
      <p:pic>
        <p:nvPicPr>
          <p:cNvPr id="5" name="Picture 5" descr="botto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25"/>
            <a:ext cx="9144000" cy="1268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Музей</a:t>
            </a:r>
            <a:r>
              <a:rPr lang="ru-RU" dirty="0" smtClean="0">
                <a:solidFill>
                  <a:schemeClr val="tx1"/>
                </a:solidFill>
              </a:rPr>
              <a:t>— учреждение, занимающееся сбором, изучением, хранением и экспонированием предметов — памятников естественной истории, материальной и духовной культуры, а также просветительской и популяризаторской деятельностью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506" name="Picture 2" descr="Картинки по запросу музе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143404" cy="2762269"/>
          </a:xfrm>
          <a:prstGeom prst="rect">
            <a:avLst/>
          </a:prstGeom>
          <a:noFill/>
        </p:spPr>
      </p:pic>
      <p:pic>
        <p:nvPicPr>
          <p:cNvPr id="21508" name="Picture 4" descr="Картинки по запросу музе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85794"/>
            <a:ext cx="4286280" cy="2833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357694"/>
            <a:ext cx="8208912" cy="202363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Первым музеем нового типа был Британский </a:t>
            </a:r>
            <a:r>
              <a:rPr lang="ru-RU" dirty="0" err="1" smtClean="0">
                <a:solidFill>
                  <a:schemeClr val="tx1"/>
                </a:solidFill>
              </a:rPr>
              <a:t>музейв</a:t>
            </a:r>
            <a:r>
              <a:rPr lang="ru-RU" dirty="0" smtClean="0">
                <a:solidFill>
                  <a:schemeClr val="tx1"/>
                </a:solidFill>
              </a:rPr>
              <a:t> Лондоне (открыт в 1753 году). Для его посещения нужно было сначала письменно зарегистрироваться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460" name="Picture 4" descr="Картинки по запросу известные музе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28"/>
            <a:ext cx="5119680" cy="3835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643446"/>
            <a:ext cx="8208912" cy="173788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Во времена Французской революции и под её влиянием Лувр (открыт в 1793 году) стал первым большим публичным музеем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Картинки по запросу известные музе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4464873" cy="2500330"/>
          </a:xfrm>
          <a:prstGeom prst="rect">
            <a:avLst/>
          </a:prstGeom>
          <a:noFill/>
        </p:spPr>
      </p:pic>
      <p:pic>
        <p:nvPicPr>
          <p:cNvPr id="18434" name="Picture 2" descr="Картинки по запросу известные музе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142984"/>
            <a:ext cx="3762358" cy="2818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429132"/>
            <a:ext cx="8174712" cy="2428868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 smtClean="0">
                <a:solidFill>
                  <a:schemeClr val="tx1"/>
                </a:solidFill>
              </a:rPr>
              <a:t>Клуб (от англ. с</a:t>
            </a:r>
            <a:r>
              <a:rPr lang="en-US" sz="9600" dirty="0" err="1" smtClean="0">
                <a:solidFill>
                  <a:schemeClr val="tx1"/>
                </a:solidFill>
              </a:rPr>
              <a:t>lub</a:t>
            </a:r>
            <a:r>
              <a:rPr lang="ru-RU" sz="9600" dirty="0" smtClean="0">
                <a:solidFill>
                  <a:schemeClr val="tx1"/>
                </a:solidFill>
              </a:rPr>
              <a:t>) – </a:t>
            </a:r>
            <a:br>
              <a:rPr lang="ru-RU" sz="9600" dirty="0" smtClean="0">
                <a:solidFill>
                  <a:schemeClr val="tx1"/>
                </a:solidFill>
              </a:rPr>
            </a:br>
            <a:r>
              <a:rPr lang="ru-RU" sz="9600" dirty="0" smtClean="0">
                <a:solidFill>
                  <a:schemeClr val="tx1"/>
                </a:solidFill>
              </a:rPr>
              <a:t>1) организация (общественная), объединяющая группы людей с целью общения, связанного с разносторонними интересами; </a:t>
            </a:r>
            <a:br>
              <a:rPr lang="ru-RU" sz="9600" dirty="0" smtClean="0">
                <a:solidFill>
                  <a:schemeClr val="tx1"/>
                </a:solidFill>
              </a:rPr>
            </a:br>
            <a:r>
              <a:rPr lang="ru-RU" sz="9600" dirty="0" smtClean="0">
                <a:solidFill>
                  <a:schemeClr val="tx1"/>
                </a:solidFill>
              </a:rPr>
              <a:t>2) учреждение, общедоступные центры общения, духовного развития и активного отдыха населения</a:t>
            </a:r>
          </a:p>
          <a:p>
            <a:endParaRPr lang="ru-RU" dirty="0"/>
          </a:p>
        </p:txBody>
      </p:sp>
      <p:pic>
        <p:nvPicPr>
          <p:cNvPr id="6146" name="Picture 2" descr="Картинки по запросу картинки дом культу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548680"/>
            <a:ext cx="5112568" cy="3834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b="1" dirty="0" err="1" smtClean="0">
                <a:solidFill>
                  <a:schemeClr val="tx1"/>
                </a:solidFill>
              </a:rPr>
              <a:t>Кунстка́мера</a:t>
            </a:r>
            <a:r>
              <a:rPr lang="ru-RU" dirty="0" smtClean="0">
                <a:solidFill>
                  <a:schemeClr val="tx1"/>
                </a:solidFill>
              </a:rPr>
              <a:t> — кабинет редкостей, в настоящее время  - </a:t>
            </a:r>
            <a:r>
              <a:rPr lang="ru-RU" b="1" dirty="0" smtClean="0">
                <a:solidFill>
                  <a:schemeClr val="tx1"/>
                </a:solidFill>
              </a:rPr>
              <a:t>Музей антропологии и этнографии имени Петра Великого Российской академии наук</a:t>
            </a:r>
            <a:r>
              <a:rPr lang="ru-RU" dirty="0" smtClean="0">
                <a:solidFill>
                  <a:schemeClr val="tx1"/>
                </a:solidFill>
              </a:rPr>
              <a:t>  — первый музей России, учреждённый императором Петром Первым и находящийся в Санкт-Петербурге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410" name="Picture 2" descr="http://hellopiter.ru/image/akademm_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2571736" cy="2113645"/>
          </a:xfrm>
          <a:prstGeom prst="rect">
            <a:avLst/>
          </a:prstGeom>
          <a:noFill/>
        </p:spPr>
      </p:pic>
      <p:pic>
        <p:nvPicPr>
          <p:cNvPr id="17412" name="Picture 4" descr="http://fotopropiter.narod.ru/olderfiles/3/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642918"/>
            <a:ext cx="2143140" cy="2861403"/>
          </a:xfrm>
          <a:prstGeom prst="rect">
            <a:avLst/>
          </a:prstGeom>
          <a:noFill/>
        </p:spPr>
      </p:pic>
      <p:pic>
        <p:nvPicPr>
          <p:cNvPr id="17414" name="Picture 6" descr="http://www.tourprom.ru/site_media/cache/fd/8e/fd8eab507cfbd50cedc4b54e72740e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306" y="0"/>
            <a:ext cx="3976694" cy="2420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468313" y="785794"/>
          <a:ext cx="8135937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00430" y="142873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7" name="Picture 18" descr="i?id=289460262-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28604"/>
            <a:ext cx="2808287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i?id=86843282-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333375"/>
            <a:ext cx="2808288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468313" y="785795"/>
          <a:ext cx="8229600" cy="5368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549275"/>
          <a:ext cx="8604250" cy="5576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43636" y="857233"/>
            <a:ext cx="2314564" cy="274321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Государственный исторический музей г. Москва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929198"/>
            <a:ext cx="8208912" cy="145213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исторических музеев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связана с изучением исторических событий, памятников, археологических находок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Картинки по запросу исторический музей шерву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5238750" cy="3887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628" y="1500175"/>
            <a:ext cx="3457572" cy="114300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Государственный литературный музей г. Москва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3571876"/>
            <a:ext cx="4034728" cy="28094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tx1"/>
                </a:solidFill>
              </a:rPr>
              <a:t>В </a:t>
            </a:r>
            <a:r>
              <a:rPr lang="ru-RU" b="1" i="1" dirty="0" smtClean="0">
                <a:solidFill>
                  <a:schemeClr val="tx1"/>
                </a:solidFill>
              </a:rPr>
              <a:t>литературных  музеях </a:t>
            </a:r>
            <a:r>
              <a:rPr lang="ru-RU" dirty="0" smtClean="0">
                <a:solidFill>
                  <a:schemeClr val="tx1"/>
                </a:solidFill>
              </a:rPr>
              <a:t>хранятся материалы, связанные с жизнью и творчеством писателей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5602" name="Picture 2" descr="Картинки по запросу литературный музей моск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4643470" cy="2990850"/>
          </a:xfrm>
          <a:prstGeom prst="rect">
            <a:avLst/>
          </a:prstGeom>
          <a:noFill/>
        </p:spPr>
      </p:pic>
      <p:pic>
        <p:nvPicPr>
          <p:cNvPr id="25604" name="Picture 4" descr="Картинки по запросу литературный музей красноярс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71942"/>
            <a:ext cx="4137349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17145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928934"/>
            <a:ext cx="8208912" cy="3452394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Музыкальные музеи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могут быть музеями музыкальных инструментов, музыкальной культуры и мемориальными. Музеи музыкальных инструментов собирают уникальные коллекции инструментов разных эпох и народов, а также изготовленных великими мастерами. В музеях музыкальной культуры хранятся архивно-рукописные материалы, музыкальные инструменты, изобразительные материалы, фонотеки. Музыкально-мемориальные музеи создаются, как правило, в домах и усадьбах, где жили и работали великие музыканты.</a:t>
            </a:r>
          </a:p>
          <a:p>
            <a:endParaRPr lang="ru-RU" dirty="0"/>
          </a:p>
        </p:txBody>
      </p:sp>
      <p:pic>
        <p:nvPicPr>
          <p:cNvPr id="24578" name="Picture 2" descr="Картинки по запросу музыкальный муз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3357586" cy="2518190"/>
          </a:xfrm>
          <a:prstGeom prst="rect">
            <a:avLst/>
          </a:prstGeom>
          <a:noFill/>
        </p:spPr>
      </p:pic>
      <p:pic>
        <p:nvPicPr>
          <p:cNvPr id="24580" name="Picture 4" descr="Картинки по запросу музыкальный муз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3571900" cy="2381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86578" y="2571744"/>
            <a:ext cx="1928826" cy="157163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Технический музей им. К.Г. Сахарова г. Тольятти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214818"/>
            <a:ext cx="8208912" cy="216651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Технические музеи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собирают и экспонируют предметы, связанные с достижениями науки и техники на разных стадиях развития человечества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556" name="Picture 4" descr="Картинки по запросу технический музей тольят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6"/>
            <a:ext cx="3357586" cy="2289263"/>
          </a:xfrm>
          <a:prstGeom prst="rect">
            <a:avLst/>
          </a:prstGeom>
          <a:noFill/>
        </p:spPr>
      </p:pic>
      <p:pic>
        <p:nvPicPr>
          <p:cNvPr id="23554" name="Picture 2" descr="Картинки по запросу технический музей тольят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500042"/>
            <a:ext cx="3643338" cy="2436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638653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Коллекции в </a:t>
            </a:r>
            <a:r>
              <a:rPr lang="ru-RU" b="1" i="1" dirty="0" smtClean="0">
                <a:solidFill>
                  <a:schemeClr val="tx1"/>
                </a:solidFill>
              </a:rPr>
              <a:t>этнографических музеях</a:t>
            </a:r>
            <a:r>
              <a:rPr lang="ru-RU" dirty="0" smtClean="0">
                <a:solidFill>
                  <a:schemeClr val="tx1"/>
                </a:solidFill>
              </a:rPr>
              <a:t>, отражают в своих экспозициях и фондах наследие материальной, духовной культуры разных наций и народностей, а также условия их жизни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530" name="Picture 2" descr="Картинки по запросу этнографический музей санкт-петербур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4039100" cy="2694048"/>
          </a:xfrm>
          <a:prstGeom prst="rect">
            <a:avLst/>
          </a:prstGeom>
          <a:noFill/>
        </p:spPr>
      </p:pic>
      <p:pic>
        <p:nvPicPr>
          <p:cNvPr id="22532" name="Picture 4" descr="Картинки по запросу этнографический музей санкт-петербур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231628" cy="1709748"/>
          </a:xfrm>
          <a:prstGeom prst="rect">
            <a:avLst/>
          </a:prstGeom>
          <a:noFill/>
        </p:spPr>
      </p:pic>
      <p:sp>
        <p:nvSpPr>
          <p:cNvPr id="22534" name="AutoShape 6" descr="Картинки по запросу этнографический музей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6" name="AutoShape 8" descr="Картинки по запросу этнографический музей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8" name="AutoShape 10" descr="Картинки по запросу этнографический музей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40" name="AutoShape 12" descr="Картинки по запросу этнографический музей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42" name="AutoShape 14" descr="Картинки по запросу этнографический музей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b="1" i="1" dirty="0" err="1" smtClean="0">
                <a:solidFill>
                  <a:schemeClr val="tx1"/>
                </a:solidFill>
              </a:rPr>
              <a:t>естественно-научных</a:t>
            </a:r>
            <a:r>
              <a:rPr lang="ru-RU" dirty="0" smtClean="0">
                <a:solidFill>
                  <a:schemeClr val="tx1"/>
                </a:solidFill>
              </a:rPr>
              <a:t> музеях демонстрируются экспонаты, раскрывающие достижения в области изучения живой и неживой природы, развития сельского хозяйства и землепользования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506" name="AutoShape 2" descr="Картинки по запросу естественно-научный  музей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Картинки по запросу естественно-научный  музей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Картинки по запросу естественно-научный  музей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86" name="Picture 2" descr="Картинки по запросу естественно-научный муз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609356" cy="2282375"/>
          </a:xfrm>
          <a:prstGeom prst="rect">
            <a:avLst/>
          </a:prstGeom>
          <a:noFill/>
        </p:spPr>
      </p:pic>
      <p:pic>
        <p:nvPicPr>
          <p:cNvPr id="41988" name="Picture 4" descr="Картинки по запросу естественно-научный муз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96751"/>
            <a:ext cx="3816424" cy="2544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57606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000372"/>
            <a:ext cx="8103844" cy="364333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Клубное учреждение</a:t>
            </a:r>
            <a:r>
              <a:rPr lang="ru-RU" sz="2000" dirty="0" smtClean="0">
                <a:solidFill>
                  <a:schemeClr val="tx1"/>
                </a:solidFill>
              </a:rPr>
              <a:t> – некоммерческая организация,  основной деятельностью которой является предоставление населению разнообразных услуг социально-культурного, просветительного, оздоровительного и развлекательного характера, создание условий для занятий любительским художественным творчеством; повышение качества жизни населения посредством просвещения, совершенствования творческих способностей людей и организации межличностного общения; удовлетворение общественных потребностей в сохранении и распространении культурного наследия; поддержка любительского художественного творчества, другой самодеятельной творческой инициативы и социально-культурной активности населения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122" name="Picture 2" descr="Картинки по запросу картинки дом культу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112568" cy="2760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Художественные музеи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собирают и изучают произведения изобразительного и декоративно-прикладного искусства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62" name="Picture 2" descr="Картинки по запросу художественный  муз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3528392" cy="2399307"/>
          </a:xfrm>
          <a:prstGeom prst="rect">
            <a:avLst/>
          </a:prstGeom>
          <a:noFill/>
        </p:spPr>
      </p:pic>
      <p:pic>
        <p:nvPicPr>
          <p:cNvPr id="40964" name="Picture 4" descr="Картинки по запросу художественный  муз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4273518" cy="2181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4392488" cy="100811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Комплексные музеи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071678"/>
            <a:ext cx="8208912" cy="43096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Комплексные музеи</a:t>
            </a:r>
            <a:r>
              <a:rPr lang="ru-RU" dirty="0" smtClean="0">
                <a:solidFill>
                  <a:schemeClr val="tx1"/>
                </a:solidFill>
              </a:rPr>
              <a:t> – многочисленная и постоянно растущая группа, к которой относятся большинство краеведческих музеев. 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Эти музеи совмещают признаки двух и более профилей (историко-литературные, архитектурно-художественные), а иногда и всех профильных групп</a:t>
            </a:r>
          </a:p>
          <a:p>
            <a:endParaRPr lang="ru-RU" dirty="0"/>
          </a:p>
        </p:txBody>
      </p:sp>
      <p:pic>
        <p:nvPicPr>
          <p:cNvPr id="39938" name="Picture 2" descr="Картинки по запросу краеведческий  муз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8640"/>
            <a:ext cx="3312368" cy="1929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8914" name="Picture 2" descr="Картинки по запросу краеведческий музей абак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9"/>
            <a:ext cx="3744415" cy="2808312"/>
          </a:xfrm>
          <a:prstGeom prst="rect">
            <a:avLst/>
          </a:prstGeom>
          <a:noFill/>
        </p:spPr>
      </p:pic>
      <p:pic>
        <p:nvPicPr>
          <p:cNvPr id="38916" name="Picture 4" descr="Картинки по запросу краеведческий музей абак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17032"/>
            <a:ext cx="3960440" cy="2633693"/>
          </a:xfrm>
          <a:prstGeom prst="rect">
            <a:avLst/>
          </a:prstGeom>
          <a:noFill/>
        </p:spPr>
      </p:pic>
      <p:pic>
        <p:nvPicPr>
          <p:cNvPr id="38918" name="Picture 6" descr="Картинки по запросу краеведческий музей абака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645024"/>
            <a:ext cx="3482752" cy="2612064"/>
          </a:xfrm>
          <a:prstGeom prst="rect">
            <a:avLst/>
          </a:prstGeom>
          <a:noFill/>
        </p:spPr>
      </p:pic>
      <p:pic>
        <p:nvPicPr>
          <p:cNvPr id="38920" name="Picture 8" descr="Картинки по запросу краеведческий музей абака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4664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5398368" cy="64294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Мемориальные музеи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4143380"/>
            <a:ext cx="8463884" cy="223794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 </a:t>
            </a:r>
            <a:r>
              <a:rPr lang="ru-RU" dirty="0" smtClean="0">
                <a:solidFill>
                  <a:schemeClr val="tx1"/>
                </a:solidFill>
              </a:rPr>
              <a:t>Группа музеев, посвященных выдающемуся человеку или важному историческому событию и созданных в месте, связанном с </a:t>
            </a:r>
            <a:r>
              <a:rPr lang="ru-RU" dirty="0" err="1" smtClean="0">
                <a:solidFill>
                  <a:schemeClr val="tx1"/>
                </a:solidFill>
              </a:rPr>
              <a:t>меморируемым</a:t>
            </a:r>
            <a:r>
              <a:rPr lang="ru-RU" dirty="0" smtClean="0">
                <a:solidFill>
                  <a:schemeClr val="tx1"/>
                </a:solidFill>
              </a:rPr>
              <a:t> лицом или событием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7890" name="Picture 2" descr="Картинки по запросу мемориальны муз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128438" cy="2088232"/>
          </a:xfrm>
          <a:prstGeom prst="rect">
            <a:avLst/>
          </a:prstGeom>
          <a:noFill/>
        </p:spPr>
      </p:pic>
      <p:pic>
        <p:nvPicPr>
          <p:cNvPr id="37892" name="Picture 4" descr="Картинки по запросу мемориальны муз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7736" y="332656"/>
            <a:ext cx="2376264" cy="1782198"/>
          </a:xfrm>
          <a:prstGeom prst="rect">
            <a:avLst/>
          </a:prstGeom>
          <a:noFill/>
        </p:spPr>
      </p:pic>
      <p:pic>
        <p:nvPicPr>
          <p:cNvPr id="37894" name="Picture 6" descr="Картинки по запросу мемориальны музе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060848"/>
            <a:ext cx="2844316" cy="1896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107156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276872"/>
            <a:ext cx="7344816" cy="410445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Наиболее многочисленны в РФ мемориальные </a:t>
            </a:r>
            <a:r>
              <a:rPr lang="ru-RU" sz="2000" u="sng" dirty="0" smtClean="0">
                <a:solidFill>
                  <a:schemeClr val="tx1"/>
                </a:solidFill>
              </a:rPr>
              <a:t>литературные музеи</a:t>
            </a:r>
            <a:r>
              <a:rPr lang="ru-RU" sz="2000" dirty="0" smtClean="0">
                <a:solidFill>
                  <a:schemeClr val="tx1"/>
                </a:solidFill>
              </a:rPr>
              <a:t>, что определяется  особым отношением к литературе и к роли писателя  (Дом-музей А.С. Пушкина в с. Болдино и с. Михайловское; Л.Н. Толстого «Ясная Поляна»). Представительные группы составляют </a:t>
            </a:r>
            <a:r>
              <a:rPr lang="ru-RU" sz="2000" u="sng" dirty="0" smtClean="0">
                <a:solidFill>
                  <a:schemeClr val="tx1"/>
                </a:solidFill>
              </a:rPr>
              <a:t>мемориальные художественные музеи </a:t>
            </a:r>
            <a:r>
              <a:rPr lang="ru-RU" sz="2000" dirty="0" smtClean="0">
                <a:solidFill>
                  <a:schemeClr val="tx1"/>
                </a:solidFill>
              </a:rPr>
              <a:t> ("</a:t>
            </a:r>
            <a:r>
              <a:rPr lang="ru-RU" sz="2000" dirty="0" err="1" smtClean="0">
                <a:solidFill>
                  <a:schemeClr val="tx1"/>
                </a:solidFill>
              </a:rPr>
              <a:t>Поленово</a:t>
            </a:r>
            <a:r>
              <a:rPr lang="ru-RU" sz="2000" dirty="0" smtClean="0">
                <a:solidFill>
                  <a:schemeClr val="tx1"/>
                </a:solidFill>
              </a:rPr>
              <a:t>", Васнецова В.М. дом-музей в Москве), </a:t>
            </a:r>
            <a:r>
              <a:rPr lang="ru-RU" sz="2000" u="sng" dirty="0" smtClean="0">
                <a:solidFill>
                  <a:schemeClr val="tx1"/>
                </a:solidFill>
              </a:rPr>
              <a:t>музыкальные и театральные музеи </a:t>
            </a:r>
            <a:r>
              <a:rPr lang="ru-RU" sz="2000" dirty="0" smtClean="0">
                <a:solidFill>
                  <a:schemeClr val="tx1"/>
                </a:solidFill>
              </a:rPr>
              <a:t> (Дом-музей П.И. Чайковского в Клину, "Новоспасское"), </a:t>
            </a:r>
            <a:r>
              <a:rPr lang="ru-RU" sz="2000" u="sng" dirty="0" smtClean="0">
                <a:solidFill>
                  <a:schemeClr val="tx1"/>
                </a:solidFill>
              </a:rPr>
              <a:t>научно-технические музеи </a:t>
            </a:r>
            <a:r>
              <a:rPr lang="ru-RU" sz="2000" dirty="0" smtClean="0">
                <a:solidFill>
                  <a:schemeClr val="tx1"/>
                </a:solidFill>
              </a:rPr>
              <a:t> (Циолковского дом-музей в Калуге, Дом-музей Н.Е. Жуковского в д. Орехово Владимирской обл.), </a:t>
            </a:r>
            <a:r>
              <a:rPr lang="ru-RU" sz="2000" u="sng" dirty="0" smtClean="0">
                <a:solidFill>
                  <a:schemeClr val="tx1"/>
                </a:solidFill>
              </a:rPr>
              <a:t>военно-исторические , историко-революционные  и др. исторические музеи </a:t>
            </a:r>
            <a:r>
              <a:rPr lang="ru-RU" sz="2000" dirty="0" smtClean="0">
                <a:solidFill>
                  <a:schemeClr val="tx1"/>
                </a:solidFill>
              </a:rPr>
              <a:t> ("Горки Ленинские", Домик игуменьи Марии — М. Тучковой в </a:t>
            </a:r>
            <a:r>
              <a:rPr lang="ru-RU" sz="2000" dirty="0" err="1" smtClean="0">
                <a:solidFill>
                  <a:schemeClr val="tx1"/>
                </a:solidFill>
              </a:rPr>
              <a:t>Спасо-Бородинском</a:t>
            </a:r>
            <a:r>
              <a:rPr lang="ru-RU" sz="2000" dirty="0" smtClean="0">
                <a:solidFill>
                  <a:schemeClr val="tx1"/>
                </a:solidFill>
              </a:rPr>
              <a:t> м-ре)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6866" name="Picture 2" descr="Картинки по запросу мемориальны муз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548680"/>
            <a:ext cx="2516560" cy="1680174"/>
          </a:xfrm>
          <a:prstGeom prst="rect">
            <a:avLst/>
          </a:prstGeom>
          <a:noFill/>
        </p:spPr>
      </p:pic>
      <p:pic>
        <p:nvPicPr>
          <p:cNvPr id="36868" name="Picture 4" descr="Картинки по запросу мемориальны муз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8640"/>
            <a:ext cx="2592288" cy="1987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4248472" cy="1224136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Государственный мемориальный и природный заповедник "Музей-усадьба Л.Н.Толстого «Ясная поляна»</a:t>
            </a: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4818" name="Picture 2" descr="Картинки по запросу мемориальны музей  Ясная поля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924121"/>
            <a:ext cx="5256584" cy="3484364"/>
          </a:xfrm>
          <a:prstGeom prst="rect">
            <a:avLst/>
          </a:prstGeom>
          <a:noFill/>
        </p:spPr>
      </p:pic>
      <p:pic>
        <p:nvPicPr>
          <p:cNvPr id="34820" name="Picture 4" descr="Картинки по запросу мемориальны музей  Ясная поля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40"/>
            <a:ext cx="4058816" cy="2699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332657"/>
            <a:ext cx="4680520" cy="122413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Государственный мемориальный музыкальный музей-заповедник П. И. Чайковского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3796" name="Picture 4" descr="Картинки по запросу мемориальны музей  Чайковского Кли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024336" cy="2268252"/>
          </a:xfrm>
          <a:prstGeom prst="rect">
            <a:avLst/>
          </a:prstGeom>
          <a:noFill/>
        </p:spPr>
      </p:pic>
      <p:pic>
        <p:nvPicPr>
          <p:cNvPr id="33794" name="Picture 2" descr="Картинки по запросу мемориальны музей  Чайковского Кл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492896"/>
            <a:ext cx="6696744" cy="37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85725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Виды мемориальных музеев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857364"/>
            <a:ext cx="8208912" cy="45239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Среди мемориальных музеев преобладают такие виды, как </a:t>
            </a:r>
            <a:r>
              <a:rPr lang="ru-RU" u="sng" dirty="0" smtClean="0">
                <a:solidFill>
                  <a:schemeClr val="tx1"/>
                </a:solidFill>
              </a:rPr>
              <a:t>дома-музеи, музеи-усадьбы, музеи-квартиры, музеи-мастерские</a:t>
            </a:r>
            <a:r>
              <a:rPr lang="ru-RU" dirty="0" smtClean="0">
                <a:solidFill>
                  <a:schemeClr val="tx1"/>
                </a:solidFill>
              </a:rPr>
              <a:t>. В последние десятилетия ХХ в. в связи с тенденцией к комплексному сохранению среды многие мемориальные музеи стали многопрофильными и получили статус</a:t>
            </a:r>
            <a:r>
              <a:rPr lang="ru-RU" u="sng" dirty="0" smtClean="0">
                <a:solidFill>
                  <a:schemeClr val="tx1"/>
                </a:solidFill>
              </a:rPr>
              <a:t> музеев-заповедников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2457440" cy="142875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857496"/>
            <a:ext cx="8208912" cy="352383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Музей-заповедник "Сибирская ссылка В.И. Ленина" был преобразован в 1993 г. в Историко-этнографический музей-заповедник "Шушенское". Основным объектом сохранения и экспонирования в нем стала сохранившаяся историко-культурная среда старинного сибирского села, а мемориальные места, здания и экспозиции, связанные с именем В.И. Ленина, вошли в него составной частью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746" name="Picture 2" descr="Картинки по запросу музей шушенское новая дерев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32656"/>
            <a:ext cx="3503712" cy="2332158"/>
          </a:xfrm>
          <a:prstGeom prst="rect">
            <a:avLst/>
          </a:prstGeom>
          <a:noFill/>
        </p:spPr>
      </p:pic>
      <p:pic>
        <p:nvPicPr>
          <p:cNvPr id="31748" name="Picture 4" descr="Картинки по запросу музей шушенское новая дерев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548680"/>
            <a:ext cx="3456384" cy="2197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8029604" cy="857255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Формы музейной работы: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357298"/>
            <a:ext cx="8208912" cy="502403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экскурсии; 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музейные уроки и индивидуальные письменные задания; 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кружки и клубы; 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лекции, 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тематические вечера, 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музейные олимпиады и конкурсы; 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</a:rPr>
              <a:t>университеты культуры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86409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По административно-территориальному признаку клубные учреждения делятся: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789040"/>
            <a:ext cx="7743804" cy="2854670"/>
          </a:xfrm>
        </p:spPr>
        <p:txBody>
          <a:bodyPr>
            <a:noAutofit/>
          </a:bodyPr>
          <a:lstStyle/>
          <a:p>
            <a:pPr lvl="0" algn="l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сельские, поселковые, городские клубы;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</a:rPr>
              <a:t>районные, городские, окружные, краевые, областные, республиканские дома и Дворцы культуры</a:t>
            </a:r>
          </a:p>
          <a:p>
            <a:pPr algn="just"/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Картинки по запросу дом культу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8071" y="1484784"/>
            <a:ext cx="3856137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157163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Театр</a:t>
            </a:r>
            <a:r>
              <a:rPr lang="ru-RU" dirty="0" smtClean="0"/>
              <a:t> (от греч. </a:t>
            </a:r>
            <a:r>
              <a:rPr lang="ru-RU" sz="4000" dirty="0" err="1" smtClean="0"/>
              <a:t>Théatron</a:t>
            </a:r>
            <a:r>
              <a:rPr lang="ru-RU" dirty="0" smtClean="0"/>
              <a:t> – место для зрелищ; зрелище), </a:t>
            </a:r>
            <a:br>
              <a:rPr lang="ru-RU" dirty="0" smtClean="0"/>
            </a:br>
            <a:r>
              <a:rPr lang="ru-RU" dirty="0" smtClean="0"/>
              <a:t>род искусства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5" descr="Картинка 1 из 197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714620"/>
            <a:ext cx="50038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7772400" cy="15716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В настоящее время выделяют театр профессиональный и самодеятельный (любительский)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5602" name="Picture 2" descr="Картинки по запросу теат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068960"/>
            <a:ext cx="4715669" cy="2719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4">
                    <a:lumMod val="10000"/>
                  </a:schemeClr>
                </a:solidFill>
              </a:rPr>
              <a:t>Самый распространённый и популярный вид – 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драматический театр. </a:t>
            </a:r>
            <a:r>
              <a:rPr lang="ru-RU" sz="2800" dirty="0" smtClean="0">
                <a:solidFill>
                  <a:schemeClr val="accent4">
                    <a:lumMod val="1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4">
                    <a:lumMod val="10000"/>
                  </a:schemeClr>
                </a:solidFill>
              </a:rPr>
            </a:br>
            <a:r>
              <a:rPr lang="ru-RU" sz="2800" dirty="0" smtClean="0">
                <a:solidFill>
                  <a:schemeClr val="accent4">
                    <a:lumMod val="10000"/>
                  </a:schemeClr>
                </a:solidFill>
              </a:rPr>
              <a:t>Главное выразительное средство – 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</a:rPr>
              <a:t>слово.</a:t>
            </a:r>
            <a:r>
              <a:rPr lang="ru-RU" sz="28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br>
              <a:rPr lang="ru-RU" sz="2800" dirty="0" smtClean="0">
                <a:solidFill>
                  <a:schemeClr val="accent4">
                    <a:lumMod val="10000"/>
                  </a:schemeClr>
                </a:solidFill>
              </a:rPr>
            </a:br>
            <a:r>
              <a:rPr lang="ru-RU" sz="2800" dirty="0" smtClean="0">
                <a:solidFill>
                  <a:schemeClr val="accent4">
                    <a:lumMod val="10000"/>
                  </a:schemeClr>
                </a:solidFill>
              </a:rPr>
              <a:t>Смысл происходящих на сцене событий, характеры действующих лиц раскрываются с помощью слов, которые складываются в текст (он может быть прозаическим или стихотворным)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229200"/>
            <a:ext cx="3744416" cy="115212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4578" name="Picture 2" descr="Картинки по запросу драматический теат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645024"/>
            <a:ext cx="4473222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71547"/>
            <a:ext cx="7772400" cy="150019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Музыкальный театр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осуществляет постановку различных музыкально-сценических произведений: оперы, балета, оперетты, музыкальной комедии, мюзикла, водевиля и </a:t>
            </a:r>
            <a:r>
              <a:rPr lang="ru-RU" dirty="0" err="1" smtClean="0">
                <a:solidFill>
                  <a:schemeClr val="tx1"/>
                </a:solidFill>
              </a:rPr>
              <a:t>др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554" name="Picture 2" descr="Картинки по запросу опера музы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5"/>
            <a:ext cx="4162961" cy="2664296"/>
          </a:xfrm>
          <a:prstGeom prst="rect">
            <a:avLst/>
          </a:prstGeom>
          <a:noFill/>
        </p:spPr>
      </p:pic>
      <p:pic>
        <p:nvPicPr>
          <p:cNvPr id="23556" name="Picture 4" descr="Картинки по запросу опера музы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4"/>
            <a:ext cx="3744416" cy="3350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571876"/>
            <a:ext cx="8208912" cy="28094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Опера </a:t>
            </a:r>
            <a:r>
              <a:rPr lang="ru-RU" dirty="0" smtClean="0">
                <a:solidFill>
                  <a:schemeClr val="tx1"/>
                </a:solidFill>
              </a:rPr>
              <a:t>– это музыкальная драма.  В опере все диалоги, монологи и ансамбли положены на музыку и называются дуэтами, ариями, хором. Драматической основой оперы является либретто, т.е. словесный текст.</a:t>
            </a:r>
          </a:p>
          <a:p>
            <a:endParaRPr lang="ru-RU" dirty="0"/>
          </a:p>
        </p:txBody>
      </p:sp>
      <p:pic>
        <p:nvPicPr>
          <p:cNvPr id="22530" name="Picture 2" descr="Картинки по запросу теат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04664"/>
            <a:ext cx="4896544" cy="3120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3573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214686"/>
            <a:ext cx="8208912" cy="316664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Само слово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"балет"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происходит от позднелатинского </a:t>
            </a:r>
            <a:r>
              <a:rPr lang="ru-R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ballare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- "танцевать". В балете о событиях и взаимоотношениях персонажей рассказывают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движения и танцы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которые артисты исполняют под музыку, сочинённую на основе либретто. </a:t>
            </a:r>
            <a:b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конце XX в. стали распространёнными бессюжетные спектакли, созданные на музыку симфонических произведений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ru-RU" dirty="0"/>
          </a:p>
        </p:txBody>
      </p:sp>
      <p:pic>
        <p:nvPicPr>
          <p:cNvPr id="21506" name="Picture 2" descr="Картинки по запросу теат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14546"/>
            <a:ext cx="4536504" cy="3025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714752"/>
            <a:ext cx="8208912" cy="2666576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Оперетта</a:t>
            </a:r>
            <a:r>
              <a:rPr lang="ru-RU" dirty="0" smtClean="0">
                <a:solidFill>
                  <a:schemeClr val="tx1"/>
                </a:solidFill>
              </a:rPr>
              <a:t> – это слово в переводе с итальянского означает «маленькая опера». В отличие от оперы оперетта включает диалоги, хореографические эпизоды. Оперетта – живой, веселый жанр. Финал в ней чаще всего бывает счастливым</a:t>
            </a:r>
          </a:p>
          <a:p>
            <a:endParaRPr lang="ru-RU" dirty="0"/>
          </a:p>
        </p:txBody>
      </p:sp>
      <p:pic>
        <p:nvPicPr>
          <p:cNvPr id="20482" name="Picture 2" descr="Картинки по запросу теат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2656"/>
            <a:ext cx="6192688" cy="3251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643314"/>
            <a:ext cx="8208912" cy="2738014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Мюзикл</a:t>
            </a:r>
            <a:r>
              <a:rPr lang="ru-RU" dirty="0" smtClean="0">
                <a:solidFill>
                  <a:schemeClr val="tx1"/>
                </a:solidFill>
              </a:rPr>
              <a:t> гармонично сочетает в себе музыку, пение, танец и драматическое действие.  В мюзикле обычно ориентируются на модные веяния современной музыки, а также на актуальные проблемы современности. Нередко отдельные музыкальные номера мюзикла становятся популярными эстрадными песнями</a:t>
            </a:r>
          </a:p>
          <a:p>
            <a:endParaRPr lang="ru-RU" dirty="0"/>
          </a:p>
        </p:txBody>
      </p:sp>
      <p:sp>
        <p:nvSpPr>
          <p:cNvPr id="19458" name="AutoShape 2" descr="Картинки по запросу мюзик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Картинки по запросу мюзик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Picture 6" descr="Картинки по запросу мюзикл чика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4229330" cy="2088232"/>
          </a:xfrm>
          <a:prstGeom prst="rect">
            <a:avLst/>
          </a:prstGeom>
          <a:noFill/>
        </p:spPr>
      </p:pic>
      <p:pic>
        <p:nvPicPr>
          <p:cNvPr id="19464" name="Picture 8" descr="Картинки по запросу мюзикл чика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3995936" cy="3361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5314960" cy="16430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143248"/>
            <a:ext cx="8208912" cy="323808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Самый древний вид театральных представлений - </a:t>
            </a:r>
            <a:r>
              <a:rPr lang="ru-RU" i="1" u="sng" dirty="0" smtClean="0">
                <a:solidFill>
                  <a:schemeClr val="accent4">
                    <a:lumMod val="10000"/>
                  </a:schemeClr>
                </a:solidFill>
              </a:rPr>
              <a:t>пантомима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 (от греч. "</a:t>
            </a:r>
            <a:r>
              <a:rPr lang="ru-RU" dirty="0" err="1" smtClean="0">
                <a:solidFill>
                  <a:schemeClr val="accent4">
                    <a:lumMod val="10000"/>
                  </a:schemeClr>
                </a:solidFill>
              </a:rPr>
              <a:t>пантбмимос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" - "всё воспроизводящий подражанием"). Это искусство зародилось ещё в античности. Современная пантомима - спектакли без слов: это или короткие номера, или развёрнутое сценическое действие с сюжетом. Сторонники таких представлений считали, что жест правдивее и ярче слова</a:t>
            </a:r>
            <a:endParaRPr lang="ru-RU" dirty="0"/>
          </a:p>
        </p:txBody>
      </p:sp>
      <p:pic>
        <p:nvPicPr>
          <p:cNvPr id="5" name="Picture 5" descr="s55883179">
            <a:hlinkClick r:id="rId2" tooltip="Нажмите, для просмотра в полном размере..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2656"/>
            <a:ext cx="2132007" cy="284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Картинки по запросу пантомим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3914232" cy="3033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14942" y="785795"/>
            <a:ext cx="3243258" cy="1071569"/>
          </a:xfrm>
        </p:spPr>
        <p:txBody>
          <a:bodyPr/>
          <a:lstStyle/>
          <a:p>
            <a:r>
              <a:rPr lang="ru-RU" b="1" dirty="0" smtClean="0"/>
              <a:t>Кабаре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714752"/>
            <a:ext cx="8535322" cy="28575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последнюю четверть XIX в. по всей Европе, но в первую очередь во Франции, стали создаваться </a:t>
            </a:r>
            <a:r>
              <a:rPr lang="ru-RU" b="1" dirty="0" smtClean="0">
                <a:solidFill>
                  <a:schemeClr val="tx1"/>
                </a:solidFill>
              </a:rPr>
              <a:t>театры кабаре</a:t>
            </a:r>
            <a:r>
              <a:rPr lang="ru-RU" dirty="0" smtClean="0">
                <a:solidFill>
                  <a:schemeClr val="tx1"/>
                </a:solidFill>
              </a:rPr>
              <a:t>, в которых соединились формы театра, эстрады, ресторанного пения. Наиболее знаменитыми и популярными были "Чёрная кошка" в Париже, "Одиннадцать палачей" в Мюнхене, "Пропади всё пропадом" в Берлине, "Кривое зеркало" в Петербурге. В помещениях кафе собирались люди искусства  и это создавало особую атмосферу. Пространство таких представлений могло быть самым необычным, но чаще всего выбирался подвал.</a:t>
            </a:r>
          </a:p>
          <a:p>
            <a:endParaRPr lang="ru-RU" dirty="0"/>
          </a:p>
        </p:txBody>
      </p:sp>
      <p:pic>
        <p:nvPicPr>
          <p:cNvPr id="5" name="Picture 5" descr="s31889641">
            <a:hlinkClick r:id="rId2" tooltip="Нажмите, для просмотра в полном размере..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14290"/>
            <a:ext cx="3459158" cy="311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Картинка 4 из 336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4325" y="214313"/>
            <a:ext cx="3513775" cy="227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75656" y="2708920"/>
            <a:ext cx="6840760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Учреждения </a:t>
            </a:r>
            <a:r>
              <a:rPr lang="ru-RU" sz="2400" b="1" dirty="0" err="1">
                <a:solidFill>
                  <a:schemeClr val="accent4">
                    <a:lumMod val="10000"/>
                  </a:schemeClr>
                </a:solidFill>
              </a:rPr>
              <a:t>культурно-досугового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</a:rPr>
              <a:t> типа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3240360" cy="8389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Стационарные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72063" y="3786188"/>
            <a:ext cx="3714750" cy="7858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Передвижные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5" y="5214938"/>
            <a:ext cx="3240360" cy="1000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Однопрофильные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43438" y="5214938"/>
            <a:ext cx="3456954" cy="10001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Многопрофильные</a:t>
            </a:r>
          </a:p>
        </p:txBody>
      </p:sp>
      <p:cxnSp>
        <p:nvCxnSpPr>
          <p:cNvPr id="11" name="Прямая со стрелкой 10"/>
          <p:cNvCxnSpPr>
            <a:stCxn id="5" idx="2"/>
            <a:endCxn id="6" idx="0"/>
          </p:cNvCxnSpPr>
          <p:nvPr/>
        </p:nvCxnSpPr>
        <p:spPr>
          <a:xfrm flipH="1">
            <a:off x="2447764" y="3501008"/>
            <a:ext cx="2448272" cy="385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2"/>
            <a:endCxn id="7" idx="0"/>
          </p:cNvCxnSpPr>
          <p:nvPr/>
        </p:nvCxnSpPr>
        <p:spPr>
          <a:xfrm>
            <a:off x="4896036" y="3501008"/>
            <a:ext cx="2033402" cy="285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  <a:endCxn id="8" idx="0"/>
          </p:cNvCxnSpPr>
          <p:nvPr/>
        </p:nvCxnSpPr>
        <p:spPr>
          <a:xfrm>
            <a:off x="2447764" y="4725144"/>
            <a:ext cx="1" cy="489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2"/>
            <a:endCxn id="9" idx="0"/>
          </p:cNvCxnSpPr>
          <p:nvPr/>
        </p:nvCxnSpPr>
        <p:spPr>
          <a:xfrm>
            <a:off x="2447764" y="4725144"/>
            <a:ext cx="3924151" cy="489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404665"/>
            <a:ext cx="6958034" cy="64807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Этнографический</a:t>
            </a:r>
            <a:r>
              <a:rPr lang="ru-RU" dirty="0" smtClean="0"/>
              <a:t> театр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429000"/>
            <a:ext cx="8535322" cy="295232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Театр, который осуществляет этнографические постановки. В основе таких постановок лежит народный обряд, календарные земледельческие праздники, игры максимально приближенные к сценическим условиям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0594" name="AutoShape 2" descr="Картинки по запросу этнографический театр э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96" name="AutoShape 4" descr="Картинки по запросу этнографический театр э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98" name="AutoShape 6" descr="Картинки по запросу этнографический театр э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Картинки по запросу этнографический теат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096344" cy="2064229"/>
          </a:xfrm>
          <a:prstGeom prst="rect">
            <a:avLst/>
          </a:prstGeom>
          <a:noFill/>
        </p:spPr>
      </p:pic>
      <p:pic>
        <p:nvPicPr>
          <p:cNvPr id="16388" name="Picture 4" descr="Картинки по запросу этнографический теат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456385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64294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Кукольный театр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500034" y="1643050"/>
          <a:ext cx="7858180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928693"/>
          </a:xfrm>
        </p:spPr>
        <p:txBody>
          <a:bodyPr>
            <a:normAutofit/>
          </a:bodyPr>
          <a:lstStyle/>
          <a:p>
            <a:r>
              <a:rPr lang="ru-RU" dirty="0" smtClean="0"/>
              <a:t>Структура зрительного зала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5" descr="Картинка 3 из 23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7"/>
            <a:ext cx="7858180" cy="521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1143008"/>
          </a:xfrm>
        </p:spPr>
        <p:txBody>
          <a:bodyPr/>
          <a:lstStyle/>
          <a:p>
            <a:r>
              <a:rPr lang="ru-RU" b="1" dirty="0" smtClean="0"/>
              <a:t>Филармония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Филармо́ния</a:t>
            </a:r>
            <a:r>
              <a:rPr lang="ru-RU" dirty="0" smtClean="0">
                <a:solidFill>
                  <a:schemeClr val="tx1"/>
                </a:solidFill>
              </a:rPr>
              <a:t> (от </a:t>
            </a:r>
            <a:r>
              <a:rPr lang="ru-RU" dirty="0" err="1" smtClean="0">
                <a:solidFill>
                  <a:schemeClr val="tx1"/>
                </a:solidFill>
              </a:rPr>
              <a:t>греч.phileo</a:t>
            </a:r>
            <a:r>
              <a:rPr lang="ru-RU" dirty="0" smtClean="0">
                <a:solidFill>
                  <a:schemeClr val="tx1"/>
                </a:solidFill>
              </a:rPr>
              <a:t> — любить и </a:t>
            </a:r>
            <a:r>
              <a:rPr lang="ru-RU" dirty="0" err="1" smtClean="0">
                <a:solidFill>
                  <a:schemeClr val="tx1"/>
                </a:solidFill>
              </a:rPr>
              <a:t>harmonia</a:t>
            </a:r>
            <a:r>
              <a:rPr lang="ru-RU" dirty="0" smtClean="0">
                <a:solidFill>
                  <a:schemeClr val="tx1"/>
                </a:solidFill>
              </a:rPr>
              <a:t> — гармония, музыка) — в некоторых странах: музыкальное общество или учреждение, занимающееся организацией концертов, содействием развитию и пропагандой музыкального искусства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2642" name="AutoShape 2" descr="Картинки по запросу филармония э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44" name="AutoShape 4" descr="Файл:Донецкая филармония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45" name="Picture 5" descr="C:\Users\Пользователь\Desktop\800px-Донецкая_филармо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75153"/>
            <a:ext cx="3143272" cy="2357455"/>
          </a:xfrm>
          <a:prstGeom prst="rect">
            <a:avLst/>
          </a:prstGeom>
          <a:noFill/>
        </p:spPr>
      </p:pic>
      <p:pic>
        <p:nvPicPr>
          <p:cNvPr id="112647" name="Picture 7" descr="Картинки по запросу филармония э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4000528" cy="2665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7772400" cy="12144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000372"/>
            <a:ext cx="8208912" cy="338095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Сейчас в нашей стране более 100 филармоний в разных городах, районах, областях. В их задачу входит пропаганда лучших музыкальных произведений русской и зарубежной классики, ведущих советских композиторов. Для исполнения произведений разных жанров приглашаются крупнейшие музыканты мира: певцы, пианисты, скрипачи, виолончелисты, дирижеры. Филармония привлекает для выступлений молодежь, лауреатов Всесоюзных и Международных конкурсов.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1618" name="Picture 2" descr="Картинки по запросу филармония э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064" y="143277"/>
            <a:ext cx="4288324" cy="2857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8208912" cy="244827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составе филармонии есть постоянные штатные исполнители, симфонические и камерные оркестры, инструментальные ансамбли, хоры, танцевальные ансамбли, эстрадные коллективы, музыковеды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9570" name="Picture 2" descr="Про филармонию (Что такое филармония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3810000" cy="2743201"/>
          </a:xfrm>
          <a:prstGeom prst="rect">
            <a:avLst/>
          </a:prstGeom>
          <a:noFill/>
        </p:spPr>
      </p:pic>
      <p:pic>
        <p:nvPicPr>
          <p:cNvPr id="109572" name="Picture 4" descr="Картинки по запросу филармония э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4076686" cy="2696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60648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 многопрофильным</a:t>
            </a: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относятся  Дворцы культуры, Дома культуры, Центры культуры, Дома народного творчества (республиканские, краевые, областные) РДК, СДК, сельские клубы, Социально-культурные комплексы, Центры досуга</a:t>
            </a:r>
            <a:endParaRPr lang="ru-RU" sz="2400" dirty="0"/>
          </a:p>
        </p:txBody>
      </p:sp>
      <p:pic>
        <p:nvPicPr>
          <p:cNvPr id="3074" name="Picture 2" descr="Картинки по запросу картинки дом культу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132856"/>
            <a:ext cx="3612693" cy="2116006"/>
          </a:xfrm>
          <a:prstGeom prst="rect">
            <a:avLst/>
          </a:prstGeom>
          <a:noFill/>
        </p:spPr>
      </p:pic>
      <p:pic>
        <p:nvPicPr>
          <p:cNvPr id="3076" name="Picture 4" descr="Картинки по запросу картинки дом культур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96952"/>
            <a:ext cx="3563888" cy="2375925"/>
          </a:xfrm>
          <a:prstGeom prst="rect">
            <a:avLst/>
          </a:prstGeom>
          <a:noFill/>
        </p:spPr>
      </p:pic>
      <p:pic>
        <p:nvPicPr>
          <p:cNvPr id="3078" name="Picture 6" descr="Картинки по запросу картинки дом культур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581128"/>
            <a:ext cx="3168352" cy="2106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158417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prstClr val="black">
                    <a:lumMod val="50000"/>
                  </a:prstClr>
                </a:solidFill>
              </a:rPr>
              <a:t>Однопрофильные</a:t>
            </a:r>
            <a:r>
              <a:rPr lang="ru-RU" sz="3600" dirty="0" smtClean="0">
                <a:solidFill>
                  <a:prstClr val="black">
                    <a:lumMod val="50000"/>
                  </a:prstClr>
                </a:solidFill>
              </a:rPr>
              <a:t> – </a:t>
            </a:r>
            <a:br>
              <a:rPr lang="ru-RU" sz="3600" dirty="0" smtClean="0">
                <a:solidFill>
                  <a:prstClr val="black">
                    <a:lumMod val="50000"/>
                  </a:prstClr>
                </a:solidFill>
              </a:rPr>
            </a:br>
            <a:r>
              <a:rPr lang="ru-RU" sz="3600" dirty="0" smtClean="0">
                <a:solidFill>
                  <a:prstClr val="black">
                    <a:lumMod val="50000"/>
                  </a:prstClr>
                </a:solidFill>
              </a:rPr>
              <a:t>хобби-центр, Дом ремесел, Дом народного творчества, Молодежный культурный центр, семейный центр досуга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564904"/>
            <a:ext cx="2960728" cy="1668017"/>
          </a:xfrm>
          <a:prstGeom prst="rect">
            <a:avLst/>
          </a:prstGeom>
          <a:noFill/>
        </p:spPr>
      </p:pic>
      <p:pic>
        <p:nvPicPr>
          <p:cNvPr id="2054" name="Picture 6" descr="Картинки по запросу дом ремесе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293096"/>
            <a:ext cx="3096344" cy="2157120"/>
          </a:xfrm>
          <a:prstGeom prst="rect">
            <a:avLst/>
          </a:prstGeom>
          <a:noFill/>
        </p:spPr>
      </p:pic>
      <p:pic>
        <p:nvPicPr>
          <p:cNvPr id="2056" name="Picture 8" descr="Картинки по запросу дом ремесе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509120"/>
            <a:ext cx="1905000" cy="1905000"/>
          </a:xfrm>
          <a:prstGeom prst="rect">
            <a:avLst/>
          </a:prstGeom>
          <a:noFill/>
        </p:spPr>
      </p:pic>
      <p:pic>
        <p:nvPicPr>
          <p:cNvPr id="2058" name="Picture 10" descr="Картинки по запросу центр семейного досуг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492896"/>
            <a:ext cx="2952328" cy="1665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1612</Words>
  <Application>Microsoft Office PowerPoint</Application>
  <PresentationFormat>Экран (4:3)</PresentationFormat>
  <Paragraphs>165</Paragraphs>
  <Slides>75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Тема: «Сеть и типы учреждений культуры»</vt:lpstr>
      <vt:lpstr>Сеть – совокупность расположенных  где-нибудь однородных учреждений, организаций    (сл. Ожегова)</vt:lpstr>
      <vt:lpstr>Тип – форма, вид чего-нибудь, обладающие определенными признаками (сл. Ожегова) </vt:lpstr>
      <vt:lpstr>Слайд 4</vt:lpstr>
      <vt:lpstr>Слайд 5</vt:lpstr>
      <vt:lpstr>По административно-территориальному признаку клубные учреждения делятся:</vt:lpstr>
      <vt:lpstr>Учреждения культурно-досугового типа</vt:lpstr>
      <vt:lpstr>Слайд 8</vt:lpstr>
      <vt:lpstr>Однопрофильные –  хобби-центр, Дом ремесел, Дом народного творчества, Молодежный культурный центр, семейный центр досуга </vt:lpstr>
      <vt:lpstr>Слайд 10</vt:lpstr>
      <vt:lpstr>Слайд 11</vt:lpstr>
      <vt:lpstr>Слайд 12</vt:lpstr>
      <vt:lpstr>Слайд 13</vt:lpstr>
      <vt:lpstr>Виды  парков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Примерная структура парков</vt:lpstr>
      <vt:lpstr>В крупных ПКиО имеются: </vt:lpstr>
      <vt:lpstr>Библиоте́ка (греч. βιβλιοθήκη, от βιβλίον «книга» и θήκη «место хранения») – учреждение, собирающее и хранящее произведения печати и письменности для общественного пользования, а также осуществляющее справочно-библиографическую работу</vt:lpstr>
      <vt:lpstr>Деятельность библиотек по обслуживанию читателей осуществляется в двух основных формах</vt:lpstr>
      <vt:lpstr>Слайд 28</vt:lpstr>
      <vt:lpstr>Слайд 29</vt:lpstr>
      <vt:lpstr>Социальные виды универсальных библиотек: </vt:lpstr>
      <vt:lpstr>Слайд 31</vt:lpstr>
      <vt:lpstr>Слайд 32</vt:lpstr>
      <vt:lpstr>Специальные отраслевые библиотеки бывают:  </vt:lpstr>
      <vt:lpstr>Слайд 34</vt:lpstr>
      <vt:lpstr>Слайд 35</vt:lpstr>
      <vt:lpstr>Слово «музей» в переводе с греческого означает храм, в котором живут музы, –  храм муз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Государственный исторический музей г. Москва</vt:lpstr>
      <vt:lpstr>Государственный литературный музей г. Москва</vt:lpstr>
      <vt:lpstr>Слайд 46</vt:lpstr>
      <vt:lpstr>Технический музей им. К.Г. Сахарова г. Тольятти</vt:lpstr>
      <vt:lpstr>Слайд 48</vt:lpstr>
      <vt:lpstr>Слайд 49</vt:lpstr>
      <vt:lpstr>Слайд 50</vt:lpstr>
      <vt:lpstr>Комплексные музеи</vt:lpstr>
      <vt:lpstr>Слайд 52</vt:lpstr>
      <vt:lpstr>Мемориальные музеи</vt:lpstr>
      <vt:lpstr>Слайд 54</vt:lpstr>
      <vt:lpstr>Государственный мемориальный и природный заповедник "Музей-усадьба Л.Н.Толстого «Ясная поляна»</vt:lpstr>
      <vt:lpstr>Государственный мемориальный музыкальный музей-заповедник П. И. Чайковского</vt:lpstr>
      <vt:lpstr>Виды мемориальных музеев</vt:lpstr>
      <vt:lpstr>Слайд 58</vt:lpstr>
      <vt:lpstr>Формы музейной работы: </vt:lpstr>
      <vt:lpstr>Театр (от греч. Théatron – место для зрелищ; зрелище),  род искусства</vt:lpstr>
      <vt:lpstr> В настоящее время выделяют театр профессиональный и самодеятельный (любительский) </vt:lpstr>
      <vt:lpstr>Самый распространённый и популярный вид – драматический театр.  Главное выразительное средство – слово.  Смысл происходящих на сцене событий, характеры действующих лиц раскрываются с помощью слов, которые складываются в текст (он может быть прозаическим или стихотворным)</vt:lpstr>
      <vt:lpstr>Слайд 63</vt:lpstr>
      <vt:lpstr>Слайд 64</vt:lpstr>
      <vt:lpstr>Слайд 65</vt:lpstr>
      <vt:lpstr>Слайд 66</vt:lpstr>
      <vt:lpstr>Слайд 67</vt:lpstr>
      <vt:lpstr>Слайд 68</vt:lpstr>
      <vt:lpstr>Кабаре</vt:lpstr>
      <vt:lpstr>Этнографический театр</vt:lpstr>
      <vt:lpstr>Кукольный театр</vt:lpstr>
      <vt:lpstr>Структура зрительного зала </vt:lpstr>
      <vt:lpstr>Филармония</vt:lpstr>
      <vt:lpstr>Слайд 74</vt:lpstr>
      <vt:lpstr>Слайд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«Сеть и типы учреждений культуры»</dc:title>
  <cp:lastModifiedBy>khlyscheva_ep</cp:lastModifiedBy>
  <cp:revision>57</cp:revision>
  <dcterms:modified xsi:type="dcterms:W3CDTF">2016-11-17T07:04:17Z</dcterms:modified>
</cp:coreProperties>
</file>