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321" r:id="rId7"/>
    <p:sldId id="322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312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27" r:id="rId47"/>
    <p:sldId id="324" r:id="rId48"/>
    <p:sldId id="302" r:id="rId49"/>
    <p:sldId id="303" r:id="rId50"/>
    <p:sldId id="304" r:id="rId51"/>
    <p:sldId id="331" r:id="rId52"/>
    <p:sldId id="305" r:id="rId53"/>
    <p:sldId id="323" r:id="rId54"/>
    <p:sldId id="328" r:id="rId55"/>
    <p:sldId id="306" r:id="rId56"/>
    <p:sldId id="329" r:id="rId57"/>
    <p:sldId id="330" r:id="rId58"/>
    <p:sldId id="307" r:id="rId59"/>
    <p:sldId id="308" r:id="rId60"/>
    <p:sldId id="310" r:id="rId61"/>
    <p:sldId id="325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81" d="100"/>
          <a:sy n="81" d="100"/>
        </p:scale>
        <p:origin x="-105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B5566-DA88-495D-A517-55AFD0C0D7AA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467E1-65F0-417A-BDF9-29D18CF56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5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67E1-65F0-417A-BDF9-29D18CF56779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8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/>
              <a:t>История возникновения воздушного транспорта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58155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8884" cy="6858000"/>
          </a:xfrm>
        </p:spPr>
      </p:pic>
    </p:spTree>
    <p:extLst>
      <p:ext uri="{BB962C8B-B14F-4D97-AF65-F5344CB8AC3E}">
        <p14:creationId xmlns:p14="http://schemas.microsoft.com/office/powerpoint/2010/main" val="262456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4107" cy="6957392"/>
          </a:xfrm>
        </p:spPr>
      </p:pic>
    </p:spTree>
    <p:extLst>
      <p:ext uri="{BB962C8B-B14F-4D97-AF65-F5344CB8AC3E}">
        <p14:creationId xmlns:p14="http://schemas.microsoft.com/office/powerpoint/2010/main" val="189767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957392"/>
          </a:xfrm>
        </p:spPr>
      </p:pic>
    </p:spTree>
    <p:extLst>
      <p:ext uri="{BB962C8B-B14F-4D97-AF65-F5344CB8AC3E}">
        <p14:creationId xmlns:p14="http://schemas.microsoft.com/office/powerpoint/2010/main" val="317303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135" cy="6858000"/>
          </a:xfrm>
        </p:spPr>
      </p:pic>
    </p:spTree>
    <p:extLst>
      <p:ext uri="{BB962C8B-B14F-4D97-AF65-F5344CB8AC3E}">
        <p14:creationId xmlns:p14="http://schemas.microsoft.com/office/powerpoint/2010/main" val="218748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3208" cy="7101408"/>
          </a:xfrm>
        </p:spPr>
      </p:pic>
    </p:spTree>
    <p:extLst>
      <p:ext uri="{BB962C8B-B14F-4D97-AF65-F5344CB8AC3E}">
        <p14:creationId xmlns:p14="http://schemas.microsoft.com/office/powerpoint/2010/main" val="412397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537" cy="6858000"/>
          </a:xfrm>
        </p:spPr>
      </p:pic>
    </p:spTree>
    <p:extLst>
      <p:ext uri="{BB962C8B-B14F-4D97-AF65-F5344CB8AC3E}">
        <p14:creationId xmlns:p14="http://schemas.microsoft.com/office/powerpoint/2010/main" val="239412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60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"/>
            <a:ext cx="9125599" cy="6954797"/>
          </a:xfrm>
        </p:spPr>
      </p:pic>
    </p:spTree>
    <p:extLst>
      <p:ext uri="{BB962C8B-B14F-4D97-AF65-F5344CB8AC3E}">
        <p14:creationId xmlns:p14="http://schemas.microsoft.com/office/powerpoint/2010/main" val="2557209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938" cy="6741368"/>
          </a:xfrm>
        </p:spPr>
      </p:pic>
    </p:spTree>
    <p:extLst>
      <p:ext uri="{BB962C8B-B14F-4D97-AF65-F5344CB8AC3E}">
        <p14:creationId xmlns:p14="http://schemas.microsoft.com/office/powerpoint/2010/main" val="73260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7"/>
            <a:ext cx="9170822" cy="6850433"/>
          </a:xfrm>
        </p:spPr>
      </p:pic>
    </p:spTree>
    <p:extLst>
      <p:ext uri="{BB962C8B-B14F-4D97-AF65-F5344CB8AC3E}">
        <p14:creationId xmlns:p14="http://schemas.microsoft.com/office/powerpoint/2010/main" val="352434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6"/>
            <a:ext cx="9149045" cy="6860486"/>
          </a:xfrm>
        </p:spPr>
      </p:pic>
    </p:spTree>
    <p:extLst>
      <p:ext uri="{BB962C8B-B14F-4D97-AF65-F5344CB8AC3E}">
        <p14:creationId xmlns:p14="http://schemas.microsoft.com/office/powerpoint/2010/main" val="707058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0"/>
            <a:ext cx="9144000" cy="6892280"/>
          </a:xfrm>
        </p:spPr>
      </p:pic>
    </p:spTree>
    <p:extLst>
      <p:ext uri="{BB962C8B-B14F-4D97-AF65-F5344CB8AC3E}">
        <p14:creationId xmlns:p14="http://schemas.microsoft.com/office/powerpoint/2010/main" val="1640651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3506581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3434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</p:spPr>
      </p:pic>
    </p:spTree>
    <p:extLst>
      <p:ext uri="{BB962C8B-B14F-4D97-AF65-F5344CB8AC3E}">
        <p14:creationId xmlns:p14="http://schemas.microsoft.com/office/powerpoint/2010/main" val="417361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"/>
            <a:ext cx="9144000" cy="6852066"/>
          </a:xfrm>
        </p:spPr>
      </p:pic>
    </p:spTree>
    <p:extLst>
      <p:ext uri="{BB962C8B-B14F-4D97-AF65-F5344CB8AC3E}">
        <p14:creationId xmlns:p14="http://schemas.microsoft.com/office/powerpoint/2010/main" val="706440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15"/>
            <a:ext cx="9142367" cy="6873915"/>
          </a:xfrm>
        </p:spPr>
      </p:pic>
    </p:spTree>
    <p:extLst>
      <p:ext uri="{BB962C8B-B14F-4D97-AF65-F5344CB8AC3E}">
        <p14:creationId xmlns:p14="http://schemas.microsoft.com/office/powerpoint/2010/main" val="3032239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8"/>
            <a:ext cx="9111286" cy="6848981"/>
          </a:xfrm>
        </p:spPr>
      </p:pic>
    </p:spTree>
    <p:extLst>
      <p:ext uri="{BB962C8B-B14F-4D97-AF65-F5344CB8AC3E}">
        <p14:creationId xmlns:p14="http://schemas.microsoft.com/office/powerpoint/2010/main" val="239335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3129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04"/>
            <a:ext cx="9144000" cy="6850396"/>
          </a:xfrm>
        </p:spPr>
      </p:pic>
    </p:spTree>
    <p:extLst>
      <p:ext uri="{BB962C8B-B14F-4D97-AF65-F5344CB8AC3E}">
        <p14:creationId xmlns:p14="http://schemas.microsoft.com/office/powerpoint/2010/main" val="4210069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214173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689"/>
            <a:ext cx="9284241" cy="6968081"/>
          </a:xfrm>
        </p:spPr>
      </p:pic>
    </p:spTree>
    <p:extLst>
      <p:ext uri="{BB962C8B-B14F-4D97-AF65-F5344CB8AC3E}">
        <p14:creationId xmlns:p14="http://schemas.microsoft.com/office/powerpoint/2010/main" val="1769399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5917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9894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173416"/>
          </a:xfrm>
        </p:spPr>
      </p:pic>
    </p:spTree>
    <p:extLst>
      <p:ext uri="{BB962C8B-B14F-4D97-AF65-F5344CB8AC3E}">
        <p14:creationId xmlns:p14="http://schemas.microsoft.com/office/powerpoint/2010/main" val="358416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58"/>
            <a:ext cx="9142403" cy="6865458"/>
          </a:xfrm>
        </p:spPr>
      </p:pic>
    </p:spTree>
    <p:extLst>
      <p:ext uri="{BB962C8B-B14F-4D97-AF65-F5344CB8AC3E}">
        <p14:creationId xmlns:p14="http://schemas.microsoft.com/office/powerpoint/2010/main" val="70864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384" cy="6858000"/>
          </a:xfrm>
        </p:spPr>
      </p:pic>
    </p:spTree>
    <p:extLst>
      <p:ext uri="{BB962C8B-B14F-4D97-AF65-F5344CB8AC3E}">
        <p14:creationId xmlns:p14="http://schemas.microsoft.com/office/powerpoint/2010/main" val="61411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3977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7"/>
            <a:ext cx="9133983" cy="6848763"/>
          </a:xfrm>
        </p:spPr>
      </p:pic>
    </p:spTree>
    <p:extLst>
      <p:ext uri="{BB962C8B-B14F-4D97-AF65-F5344CB8AC3E}">
        <p14:creationId xmlns:p14="http://schemas.microsoft.com/office/powerpoint/2010/main" val="183135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7359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2190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8"/>
            <a:ext cx="9145706" cy="6838782"/>
          </a:xfrm>
        </p:spPr>
      </p:pic>
    </p:spTree>
    <p:extLst>
      <p:ext uri="{BB962C8B-B14F-4D97-AF65-F5344CB8AC3E}">
        <p14:creationId xmlns:p14="http://schemas.microsoft.com/office/powerpoint/2010/main" val="103297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262611" cy="7128792"/>
          </a:xfrm>
        </p:spPr>
      </p:pic>
    </p:spTree>
    <p:extLst>
      <p:ext uri="{BB962C8B-B14F-4D97-AF65-F5344CB8AC3E}">
        <p14:creationId xmlns:p14="http://schemas.microsoft.com/office/powerpoint/2010/main" val="2574861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226"/>
            <a:ext cx="9144000" cy="6882226"/>
          </a:xfrm>
        </p:spPr>
      </p:pic>
    </p:spTree>
    <p:extLst>
      <p:ext uri="{BB962C8B-B14F-4D97-AF65-F5344CB8AC3E}">
        <p14:creationId xmlns:p14="http://schemas.microsoft.com/office/powerpoint/2010/main" val="366567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57392"/>
          </a:xfrm>
        </p:spPr>
      </p:pic>
    </p:spTree>
    <p:extLst>
      <p:ext uri="{BB962C8B-B14F-4D97-AF65-F5344CB8AC3E}">
        <p14:creationId xmlns:p14="http://schemas.microsoft.com/office/powerpoint/2010/main" val="350299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4226"/>
            <a:ext cx="9321225" cy="6981618"/>
          </a:xfrm>
        </p:spPr>
      </p:pic>
    </p:spTree>
    <p:extLst>
      <p:ext uri="{BB962C8B-B14F-4D97-AF65-F5344CB8AC3E}">
        <p14:creationId xmlns:p14="http://schemas.microsoft.com/office/powerpoint/2010/main" val="3646888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0826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28035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6956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04181"/>
            <a:ext cx="7620000" cy="4318000"/>
          </a:xfrm>
        </p:spPr>
      </p:pic>
    </p:spTree>
    <p:extLst>
      <p:ext uri="{BB962C8B-B14F-4D97-AF65-F5344CB8AC3E}">
        <p14:creationId xmlns:p14="http://schemas.microsoft.com/office/powerpoint/2010/main" val="3419403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30941"/>
            <a:ext cx="9252520" cy="6888941"/>
          </a:xfrm>
        </p:spPr>
      </p:pic>
    </p:spTree>
    <p:extLst>
      <p:ext uri="{BB962C8B-B14F-4D97-AF65-F5344CB8AC3E}">
        <p14:creationId xmlns:p14="http://schemas.microsoft.com/office/powerpoint/2010/main" val="2157417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64" y="29271"/>
            <a:ext cx="9257764" cy="6858000"/>
          </a:xfrm>
        </p:spPr>
      </p:pic>
    </p:spTree>
    <p:extLst>
      <p:ext uri="{BB962C8B-B14F-4D97-AF65-F5344CB8AC3E}">
        <p14:creationId xmlns:p14="http://schemas.microsoft.com/office/powerpoint/2010/main" val="2410737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742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</p:spPr>
      </p:pic>
    </p:spTree>
    <p:extLst>
      <p:ext uri="{BB962C8B-B14F-4D97-AF65-F5344CB8AC3E}">
        <p14:creationId xmlns:p14="http://schemas.microsoft.com/office/powerpoint/2010/main" val="4182751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13"/>
            <a:ext cx="9144000" cy="6893913"/>
          </a:xfrm>
        </p:spPr>
      </p:pic>
    </p:spTree>
    <p:extLst>
      <p:ext uri="{BB962C8B-B14F-4D97-AF65-F5344CB8AC3E}">
        <p14:creationId xmlns:p14="http://schemas.microsoft.com/office/powerpoint/2010/main" val="3978184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1134747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412" cy="6858000"/>
          </a:xfrm>
        </p:spPr>
      </p:pic>
    </p:spTree>
    <p:extLst>
      <p:ext uri="{BB962C8B-B14F-4D97-AF65-F5344CB8AC3E}">
        <p14:creationId xmlns:p14="http://schemas.microsoft.com/office/powerpoint/2010/main" val="1242727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67"/>
            <a:ext cx="9144000" cy="6870467"/>
          </a:xfrm>
        </p:spPr>
      </p:pic>
    </p:spTree>
    <p:extLst>
      <p:ext uri="{BB962C8B-B14F-4D97-AF65-F5344CB8AC3E}">
        <p14:creationId xmlns:p14="http://schemas.microsoft.com/office/powerpoint/2010/main" val="2259621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6335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43" y="0"/>
            <a:ext cx="9324643" cy="6957392"/>
          </a:xfrm>
        </p:spPr>
      </p:pic>
    </p:spTree>
    <p:extLst>
      <p:ext uri="{BB962C8B-B14F-4D97-AF65-F5344CB8AC3E}">
        <p14:creationId xmlns:p14="http://schemas.microsoft.com/office/powerpoint/2010/main" val="409875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3163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7621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7526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</p:spPr>
      </p:pic>
    </p:spTree>
    <p:extLst>
      <p:ext uri="{BB962C8B-B14F-4D97-AF65-F5344CB8AC3E}">
        <p14:creationId xmlns:p14="http://schemas.microsoft.com/office/powerpoint/2010/main" val="335137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1850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896240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26529493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21288"/>
            <a:ext cx="4392488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Самолет будущего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1820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876" cy="6858000"/>
          </a:xfrm>
        </p:spPr>
      </p:pic>
    </p:spTree>
    <p:extLst>
      <p:ext uri="{BB962C8B-B14F-4D97-AF65-F5344CB8AC3E}">
        <p14:creationId xmlns:p14="http://schemas.microsoft.com/office/powerpoint/2010/main" val="87814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14597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66584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</Words>
  <Application>Microsoft Office PowerPoint</Application>
  <PresentationFormat>Экран (4:3)</PresentationFormat>
  <Paragraphs>3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История возникновения воздушного транспорта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Самолет будущего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возникновения воздушного транспорта</dc:title>
  <dc:creator>user</dc:creator>
  <cp:lastModifiedBy>user</cp:lastModifiedBy>
  <cp:revision>9</cp:revision>
  <dcterms:created xsi:type="dcterms:W3CDTF">2016-02-07T09:32:05Z</dcterms:created>
  <dcterms:modified xsi:type="dcterms:W3CDTF">2016-02-07T13:44:02Z</dcterms:modified>
</cp:coreProperties>
</file>