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41D8-5CB4-48EF-8336-4D7522C4D41B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0BB2-9AE4-45EE-B090-EE4177E9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Индивидуализация образовательного процесса </a:t>
            </a:r>
            <a:b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музыкального развития дошкольников в ДОУ</a:t>
            </a: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840481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Admin\Desktop\скрипичный ключ\44770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3501008"/>
            <a:ext cx="518457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Приветствие «Как здорово»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фото с открытого занятия\20151118_09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24936" cy="5472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Разучивание песни «Солнышко» с использованием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2000" dirty="0"/>
          </a:p>
        </p:txBody>
      </p:sp>
      <p:pic>
        <p:nvPicPr>
          <p:cNvPr id="4" name="Picture 3" descr="C:\Users\Admin\Desktop\фото занятия\IMG-20151118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552728" cy="4536504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фото садик\20160212_090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414953" cy="518457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Admin\Desktop\фото\DSCN0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28792" cy="518457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фото\DSC01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46156" cy="5328592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Admin\Desktop\фото\19 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968552" cy="3312368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C:\Users\Admin\Desktop\фото\19 4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248472" cy="324036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6" name="Picture 2" descr="C:\Users\Admin\Desktop\скрипичный ключ\44770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45638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фото\DSCN1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3672408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C:\Users\Admin\Desktop\фото\DSC_03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996952"/>
            <a:ext cx="4248472" cy="360040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0" name="Picture 2" descr="C:\Users\Admin\Desktop\скрипичный ключ\44770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фотки садик на конкурс\день театра\20160323_102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54461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Зарипова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Рушания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Ашрабзяновна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музыкальный руководитель высшей квалификационной категории, стаж работы в должности 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лет. Работаю по программе «Ладушки»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И.Новоскольцевой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И.Каплуновой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 descr="C:\Users\Admin\Desktop\IMG_2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5182985" cy="38903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2" name="Picture 4" descr="C:\Users\Admin\Desktop\скрипичный ключ\clefmusiqu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304256" cy="2623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педагогический принцип – помочь ребенку раскрыться,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дать почувствовать свою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3" descr="C:\Users\Admin\Desktop\конкурс Зарипова Р.А муз.рук\фото\20160323_111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672" y="1268760"/>
            <a:ext cx="7938655" cy="4826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Целью моей работы является развитие музыкальности, сохранение и укрепление физического и психологического здоровья на основе индивидуализации образовательного процесса.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4" descr="C:\Users\Admin\Desktop\фото занятия\IMG-20151118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853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считаю, что высшее проявление педагогической успешности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не столько высокие показатели усвоения материала, сколько радость,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улыбки детей, полученные на моих занятиях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желания новых встреч с музыкой.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4" descr="C:\Users\Admin\Desktop\фотки садик на конкурс\IMG_5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995" y="1600200"/>
            <a:ext cx="6378009" cy="4525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фотки садик на конкурс\IMG_2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4" cy="5616624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733255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53650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Импровизация,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деятельность детей, представляет большие возможности для их музыкально-эстетического воспитания, поскольку развивает музыкально-слуховые представления, способности к воображению, фантазии, формируя творческие качества личности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фото садик\20160225_100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8680"/>
            <a:ext cx="3297297" cy="5853113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танец - игра «Ручки-ручки»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фото с открытого занятия\20151118_095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04456" cy="482453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76" name="Picture 4" descr="C:\Users\Admin\Desktop\фото с открытого занятия\20151118_095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1912" y="19054736"/>
            <a:ext cx="16404432" cy="21872577"/>
          </a:xfrm>
          <a:prstGeom prst="rect">
            <a:avLst/>
          </a:prstGeom>
          <a:noFill/>
        </p:spPr>
      </p:pic>
      <p:pic>
        <p:nvPicPr>
          <p:cNvPr id="3077" name="Picture 5" descr="C:\Users\Admin\Desktop\фото с открытого занятия\20151118_095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744416" cy="4896544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фото с открытого занятия\20151118_095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672408" cy="4896544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099" name="Picture 3" descr="C:\Users\Admin\Desktop\фото занятия\IMG-20151118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534811" cy="3888432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117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Индивидуализация образовательного процесса  музыкального развития дошкольников в ДОУ </vt:lpstr>
      <vt:lpstr>Зарипова Рушания Ашрабзяновна,  музыкальный руководитель высшей квалификационной категории, стаж работы в должности 29 лет. Работаю по программе «Ладушки»  И.Новоскольцевой И.Каплуновой. </vt:lpstr>
      <vt:lpstr>Мой педагогический принцип – помочь ребенку раскрыться,  дать почувствовать свою самоценность </vt:lpstr>
      <vt:lpstr>Целью моей работы является развитие музыкальности, сохранение и укрепление физического и психологического здоровья на основе индивидуализации образовательного процесса.  </vt:lpstr>
      <vt:lpstr>Я считаю, что высшее проявление педагогической успешности  – это не столько высокие показатели усвоения материала, сколько радость,  улыбки детей, полученные на моих занятиях  и желания новых встреч с музыкой. </vt:lpstr>
      <vt:lpstr>Слайд 6</vt:lpstr>
      <vt:lpstr>Слайд 7</vt:lpstr>
      <vt:lpstr>                                          танец - игра «Ручки-ручки»</vt:lpstr>
      <vt:lpstr>Слайд 9</vt:lpstr>
      <vt:lpstr>Приветствие «Как здорово»</vt:lpstr>
      <vt:lpstr> Разучивание песни «Солнышко» с использованием мнемотаблицы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образовательного процесса  музыкального развития дошкольников в ДОУ</dc:title>
  <dc:creator>Admin</dc:creator>
  <cp:lastModifiedBy>Admin</cp:lastModifiedBy>
  <cp:revision>11</cp:revision>
  <dcterms:created xsi:type="dcterms:W3CDTF">2016-09-06T16:01:43Z</dcterms:created>
  <dcterms:modified xsi:type="dcterms:W3CDTF">2016-09-07T04:06:04Z</dcterms:modified>
</cp:coreProperties>
</file>