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sldIdLst>
    <p:sldId id="298" r:id="rId2"/>
    <p:sldId id="264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307" r:id="rId11"/>
    <p:sldId id="291" r:id="rId12"/>
    <p:sldId id="296" r:id="rId13"/>
    <p:sldId id="295" r:id="rId14"/>
    <p:sldId id="292" r:id="rId15"/>
    <p:sldId id="306" r:id="rId16"/>
    <p:sldId id="29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  <a:srgbClr val="FF33CC"/>
    <a:srgbClr val="000000"/>
    <a:srgbClr val="FFFF00"/>
    <a:srgbClr val="0000FF"/>
    <a:srgbClr val="66CCFF"/>
    <a:srgbClr val="996633"/>
    <a:srgbClr val="FFE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7093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7094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7095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44F0063-C58C-4396-AA8C-BF765507BB2F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217096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217097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98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099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7100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217101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02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03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04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05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7106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217107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08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7109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7110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17111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12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13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14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7115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17116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7117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F2E1A-183C-40AD-AA6D-BEB0092AC4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BEC91-4D64-4523-AE42-9DF0E33CC4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1C91DD-4600-4A2F-97BE-FF88ADD8BE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BA935E-A2AC-41C0-9E3D-A69EA77977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18564-1F41-45EC-8773-51A81052D1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2A3C50-FA17-4A02-B152-367CF6FABE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88B2D-BC9A-41FE-8DC3-A9AFC5A865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8DFBF-2760-425E-B68E-DB61D3A1DC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BB4A4-94F4-4151-9A81-BEB19F4CD4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F2BAB-EA1E-4384-9D1F-4F90C64BDC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B516B-F61B-4EF2-8491-F2EE8A8EB4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 dir="in"/>
    <p:sndAc>
      <p:stSnd>
        <p:snd r:embed="rId1" name="hammer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100000">
              <a:srgbClr val="66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2160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2160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BB474B-3161-4CF3-8414-904BA019BE5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1607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07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1607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16075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6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7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8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79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0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1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2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83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16084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216085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1608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8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8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216089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0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6091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6092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16093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94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95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96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97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98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099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00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16101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16102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103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6104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216105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16106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216107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16108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09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10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11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12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13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14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115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16116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 spd="med">
    <p:zoom dir="in"/>
    <p:sndAc>
      <p:stSnd>
        <p:snd r:embed="rId14" name="hammer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69;&#1083;&#1100;&#1074;&#1080;&#1088;&#1072;\&#1056;&#1072;&#1073;&#1086;&#1095;&#1080;&#1081;%20&#1089;&#1090;&#1086;&#1083;\&#1091;&#1088;&#1086;&#1082;%20&#1072;&#1091;&#1082;&#1094;&#1080;&#1086;&#1085;\&#1057;&#1091;&#1087;&#1077;&#1088;%20&#1092;&#1080;&#1079;&#1082;&#1091;&#1083;&#1100;&#1090;&#1084;&#1080;&#1085;&#1091;&#1090;&#1082;&#1072;%20&#1076;&#1083;&#1103;%20&#1091;&#1088;&#1086;&#1082;&#1072;_WMV%20V9.wmv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zmuseum.ru/files/gallery/molotok.jpg" TargetMode="External"/><Relationship Id="rId7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amayoga.ru/published/publicdata/GBRAMA/attachments/SC/images/torg.jpg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-1447800" y="685800"/>
            <a:ext cx="6870700" cy="1600200"/>
          </a:xfrm>
        </p:spPr>
        <p:txBody>
          <a:bodyPr/>
          <a:lstStyle/>
          <a:p>
            <a:r>
              <a:rPr lang="ru-RU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Урок</a:t>
            </a:r>
            <a:endParaRPr lang="ru-RU" sz="88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762000" y="2438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 русского</a:t>
            </a:r>
            <a:endParaRPr kumimoji="0" lang="ru-RU" sz="8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76600" y="41148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800" b="1" i="0" u="none" strike="noStrike" kern="0" cap="none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языка</a:t>
            </a:r>
            <a:endParaRPr kumimoji="0" lang="ru-RU" sz="88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7696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Мороз, Медведь,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Тетрадь, Огород, </a:t>
            </a:r>
          </a:p>
          <a:p>
            <a:pPr algn="ctr"/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Автобус, Карандаш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685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685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2209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22098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40386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396240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 descr="C:\Documents and Settings\Эльвира\Рабочий стол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69780" y="381000"/>
            <a:ext cx="13452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Кто?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92176" y="1295400"/>
            <a:ext cx="13628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764" y="2286000"/>
            <a:ext cx="20072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Какой?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6754" y="3429000"/>
            <a:ext cx="35253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chemeClr val="accent3">
                      <a:lumMod val="65000"/>
                    </a:schemeClr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Что сделать?</a:t>
            </a:r>
            <a:endParaRPr lang="ru-RU" sz="4000" b="1" cap="none" spc="0" dirty="0">
              <a:ln w="17780" cmpd="sng">
                <a:solidFill>
                  <a:schemeClr val="accent3">
                    <a:lumMod val="65000"/>
                  </a:schemeClr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3604" y="381000"/>
            <a:ext cx="25170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садовник</a:t>
            </a:r>
            <a:endParaRPr lang="ru-RU" sz="4000" b="1" spc="5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7000" y="1219200"/>
            <a:ext cx="116742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rgbClr val="000099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сад</a:t>
            </a:r>
            <a:endParaRPr lang="ru-RU" sz="4000" b="1" spc="100" dirty="0">
              <a:ln w="12700">
                <a:solidFill>
                  <a:srgbClr val="000099"/>
                </a:solidFill>
                <a:prstDash val="solid"/>
              </a:ln>
              <a:solidFill>
                <a:srgbClr val="00B0F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10200" y="2286000"/>
            <a:ext cx="23310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>
                  <a:solidFill>
                    <a:schemeClr val="accent6">
                      <a:lumMod val="95000"/>
                      <a:lumOff val="5000"/>
                    </a:schemeClr>
                  </a:solidFill>
                </a:ln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садовый</a:t>
            </a:r>
            <a:endParaRPr lang="ru-RU" sz="4000" b="1" dirty="0">
              <a:ln w="11430">
                <a:solidFill>
                  <a:schemeClr val="accent6">
                    <a:lumMod val="95000"/>
                    <a:lumOff val="5000"/>
                  </a:schemeClr>
                </a:solidFill>
              </a:ln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16848" y="3429000"/>
            <a:ext cx="2595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посадить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572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Физ-минутка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Супер физкультминутка для урока_WMV V9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199" y="1328737"/>
            <a:ext cx="7255933" cy="40814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med">
    <p:zoom dir="in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Опорные схемы для правил «Правописание безударных гласных в корне слова», «Правописание парных согласных в корне слова»</a:t>
            </a:r>
          </a:p>
        </p:txBody>
      </p:sp>
      <p:pic>
        <p:nvPicPr>
          <p:cNvPr id="272386" name="Picture 2" descr="C:\Documents and Settings\Эльвира\Рабочий стол\123\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286000"/>
            <a:ext cx="7232952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2387" name="Picture 3" descr="C:\Documents and Settings\Эльвира\Рабочий стол\123\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962400"/>
            <a:ext cx="3151468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2388" name="Picture 4" descr="C:\Documents and Settings\Эльвира\Рабочий стол\123\2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962400"/>
            <a:ext cx="3109110" cy="106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59 2.56244E-6 L -0.28663 -0.05319 C -0.26597 -0.06522 -0.2349 -0.07193 -0.2026 -0.07193 C -0.16562 -0.07193 -0.13611 -0.06522 -0.11545 -0.05319 L -0.01615 2.56244E-6 " pathEditMode="relative" rAng="0" ptsTypes="FffFF">
                                      <p:cBhvr>
                                        <p:cTn id="6" dur="2000" spd="-100000" fill="hold"/>
                                        <p:tgtEl>
                                          <p:spTgt spid="272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-3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78816E-7 L 0.09914 0.05319 C 0.11997 0.06522 0.15105 0.07192 0.18334 0.07192 C 0.22032 0.07192 0.24983 0.06522 0.27066 0.05319 L 0.36997 8.78816E-7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" y="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86000"/>
            <a:ext cx="74676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Жил-был 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крот. Он прорыл хот в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огорот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Крот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нашёл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клат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Это были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моркофь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лук. Высунул крот </a:t>
            </a:r>
            <a:r>
              <a:rPr lang="ru-RU" sz="32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ноз</a:t>
            </a:r>
            <a:r>
              <a:rPr lang="ru-RU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и понюхал корнеплоды. Взял один и пополз обратно.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90458" y="381000"/>
            <a:ext cx="497123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Исправь ошибки</a:t>
            </a:r>
          </a:p>
          <a:p>
            <a:pPr algn="ctr"/>
            <a:r>
              <a:rPr lang="ru-RU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(Работа в группах)</a:t>
            </a:r>
            <a:endParaRPr lang="ru-RU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3954" name="Picture 2" descr="C:\Documents and Settings\Эльвира\Рабочий стол\123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362200"/>
            <a:ext cx="914400" cy="533400"/>
          </a:xfrm>
          <a:prstGeom prst="rect">
            <a:avLst/>
          </a:prstGeom>
          <a:noFill/>
        </p:spPr>
      </p:pic>
      <p:pic>
        <p:nvPicPr>
          <p:cNvPr id="253955" name="Picture 3" descr="C:\Documents and Settings\Эльвира\Рабочий стол\123\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95600"/>
            <a:ext cx="1828800" cy="494675"/>
          </a:xfrm>
          <a:prstGeom prst="rect">
            <a:avLst/>
          </a:prstGeom>
          <a:noFill/>
        </p:spPr>
      </p:pic>
      <p:pic>
        <p:nvPicPr>
          <p:cNvPr id="253956" name="Picture 4" descr="C:\Documents and Settings\Эльвира\Рабочий стол\123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895600"/>
            <a:ext cx="1219200" cy="381000"/>
          </a:xfrm>
          <a:prstGeom prst="rect">
            <a:avLst/>
          </a:prstGeom>
          <a:noFill/>
        </p:spPr>
      </p:pic>
      <p:pic>
        <p:nvPicPr>
          <p:cNvPr id="253957" name="Picture 5" descr="C:\Documents and Settings\Эльвира\Рабочий стол\123\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429000"/>
            <a:ext cx="1905000" cy="457200"/>
          </a:xfrm>
          <a:prstGeom prst="rect">
            <a:avLst/>
          </a:prstGeom>
          <a:noFill/>
        </p:spPr>
      </p:pic>
      <p:pic>
        <p:nvPicPr>
          <p:cNvPr id="253958" name="Picture 6" descr="C:\Documents and Settings\Эльвира\Рабочий стол\123\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7400" y="3886200"/>
            <a:ext cx="857250" cy="381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3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3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3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Freeform 26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/>
            <a:ahLst/>
            <a:cxnLst>
              <a:cxn ang="0">
                <a:pos x="86" y="329"/>
              </a:cxn>
              <a:cxn ang="0">
                <a:pos x="152" y="255"/>
              </a:cxn>
              <a:cxn ang="0">
                <a:pos x="201" y="222"/>
              </a:cxn>
              <a:cxn ang="0">
                <a:pos x="292" y="165"/>
              </a:cxn>
              <a:cxn ang="0">
                <a:pos x="317" y="148"/>
              </a:cxn>
              <a:cxn ang="0">
                <a:pos x="341" y="140"/>
              </a:cxn>
              <a:cxn ang="0">
                <a:pos x="374" y="107"/>
              </a:cxn>
              <a:cxn ang="0">
                <a:pos x="522" y="74"/>
              </a:cxn>
              <a:cxn ang="0">
                <a:pos x="596" y="41"/>
              </a:cxn>
              <a:cxn ang="0">
                <a:pos x="1156" y="50"/>
              </a:cxn>
              <a:cxn ang="0">
                <a:pos x="1386" y="17"/>
              </a:cxn>
              <a:cxn ang="0">
                <a:pos x="1576" y="0"/>
              </a:cxn>
              <a:cxn ang="0">
                <a:pos x="2004" y="8"/>
              </a:cxn>
              <a:cxn ang="0">
                <a:pos x="2086" y="66"/>
              </a:cxn>
              <a:cxn ang="0">
                <a:pos x="2316" y="74"/>
              </a:cxn>
              <a:cxn ang="0">
                <a:pos x="2407" y="107"/>
              </a:cxn>
              <a:cxn ang="0">
                <a:pos x="2497" y="99"/>
              </a:cxn>
              <a:cxn ang="0">
                <a:pos x="2596" y="66"/>
              </a:cxn>
              <a:cxn ang="0">
                <a:pos x="2999" y="50"/>
              </a:cxn>
              <a:cxn ang="0">
                <a:pos x="3205" y="0"/>
              </a:cxn>
              <a:cxn ang="0">
                <a:pos x="3550" y="8"/>
              </a:cxn>
              <a:cxn ang="0">
                <a:pos x="3748" y="74"/>
              </a:cxn>
              <a:cxn ang="0">
                <a:pos x="3855" y="82"/>
              </a:cxn>
              <a:cxn ang="0">
                <a:pos x="3954" y="124"/>
              </a:cxn>
              <a:cxn ang="0">
                <a:pos x="4258" y="132"/>
              </a:cxn>
              <a:cxn ang="0">
                <a:pos x="4340" y="165"/>
              </a:cxn>
              <a:cxn ang="0">
                <a:pos x="4390" y="198"/>
              </a:cxn>
              <a:cxn ang="0">
                <a:pos x="4768" y="214"/>
              </a:cxn>
              <a:cxn ang="0">
                <a:pos x="4785" y="231"/>
              </a:cxn>
              <a:cxn ang="0">
                <a:pos x="4801" y="280"/>
              </a:cxn>
              <a:cxn ang="0">
                <a:pos x="5040" y="296"/>
              </a:cxn>
              <a:cxn ang="0">
                <a:pos x="4999" y="338"/>
              </a:cxn>
              <a:cxn ang="0">
                <a:pos x="4620" y="346"/>
              </a:cxn>
              <a:cxn ang="0">
                <a:pos x="3732" y="412"/>
              </a:cxn>
              <a:cxn ang="0">
                <a:pos x="3608" y="379"/>
              </a:cxn>
              <a:cxn ang="0">
                <a:pos x="2991" y="387"/>
              </a:cxn>
              <a:cxn ang="0">
                <a:pos x="2892" y="329"/>
              </a:cxn>
              <a:cxn ang="0">
                <a:pos x="1246" y="338"/>
              </a:cxn>
              <a:cxn ang="0">
                <a:pos x="358" y="329"/>
              </a:cxn>
              <a:cxn ang="0">
                <a:pos x="86" y="32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4" name="Picture 6" descr="3521324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</p:spPr>
      </p:pic>
      <p:pic>
        <p:nvPicPr>
          <p:cNvPr id="2056" name="Picture 8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</p:spPr>
      </p:pic>
      <p:pic>
        <p:nvPicPr>
          <p:cNvPr id="2057" name="Picture 9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</p:spPr>
      </p:pic>
      <p:pic>
        <p:nvPicPr>
          <p:cNvPr id="2058" name="Picture 10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</p:spPr>
      </p:pic>
      <p:pic>
        <p:nvPicPr>
          <p:cNvPr id="2059" name="Picture 11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</p:spPr>
      </p:pic>
      <p:pic>
        <p:nvPicPr>
          <p:cNvPr id="2060" name="Picture 12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</p:spPr>
      </p:pic>
      <p:pic>
        <p:nvPicPr>
          <p:cNvPr id="2061" name="Picture 13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</p:spPr>
      </p:pic>
      <p:pic>
        <p:nvPicPr>
          <p:cNvPr id="2063" name="Picture 15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</p:spPr>
      </p:pic>
      <p:pic>
        <p:nvPicPr>
          <p:cNvPr id="2064" name="Picture 16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</p:spPr>
      </p:pic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2067" name="Picture 19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</p:spPr>
      </p:pic>
      <p:pic>
        <p:nvPicPr>
          <p:cNvPr id="2071" name="Picture 2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  <p:pic>
        <p:nvPicPr>
          <p:cNvPr id="2072" name="Picture 24" descr="Ёжик1"/>
          <p:cNvPicPr>
            <a:picLocks noChangeAspect="1" noChangeArrowheads="1"/>
          </p:cNvPicPr>
          <p:nvPr/>
        </p:nvPicPr>
        <p:blipFill>
          <a:blip r:embed="rId7" cstate="print">
            <a:lum bright="-6000"/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</p:spPr>
      </p:pic>
      <p:pic>
        <p:nvPicPr>
          <p:cNvPr id="2062" name="Picture 14" descr="079513_3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  <p:sndAc>
      <p:stSnd>
        <p:snd r:embed="rId3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5" grpId="0" animBg="1"/>
      <p:bldP spid="2065" grpId="1" animBg="1"/>
      <p:bldP spid="2066" grpId="0" animBg="1"/>
      <p:bldP spid="206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Эльвира\Рабочий стол\wgYHmn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3764967" cy="3657600"/>
          </a:xfrm>
          <a:prstGeom prst="rect">
            <a:avLst/>
          </a:prstGeom>
          <a:noFill/>
        </p:spPr>
      </p:pic>
      <p:pic>
        <p:nvPicPr>
          <p:cNvPr id="1027" name="Picture 3" descr="C:\Documents and Settings\Эльвира\Рабочий стол\145793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819400"/>
            <a:ext cx="3825875" cy="37496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/>
              <a:t>                       </a:t>
            </a:r>
          </a:p>
        </p:txBody>
      </p:sp>
      <p:pic>
        <p:nvPicPr>
          <p:cNvPr id="160778" name="Picture 10" descr="32274c55b3cb1632fa7ebd83d6c6d840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505200"/>
            <a:ext cx="1984375" cy="3352800"/>
          </a:xfrm>
          <a:prstGeom prst="rect">
            <a:avLst/>
          </a:prstGeom>
          <a:noFill/>
        </p:spPr>
      </p:pic>
      <p:sp>
        <p:nvSpPr>
          <p:cNvPr id="160783" name="WordArt 15"/>
          <p:cNvSpPr>
            <a:spLocks noChangeArrowheads="1" noChangeShapeType="1" noTextEdit="1"/>
          </p:cNvSpPr>
          <p:nvPr/>
        </p:nvSpPr>
        <p:spPr bwMode="auto">
          <a:xfrm rot="-1100067">
            <a:off x="533400" y="1143000"/>
            <a:ext cx="7924800" cy="449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254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6500067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 </a:t>
            </a:r>
            <a:r>
              <a:rPr lang="ru-RU" sz="3600" b="1" kern="10" dirty="0">
                <a:ln w="18000">
                  <a:solidFill>
                    <a:srgbClr val="0000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Impact"/>
              </a:rPr>
              <a:t>У Р О К - А У К Ц И О Н</a:t>
            </a:r>
            <a:endParaRPr lang="ru-RU" sz="3600" kern="10" dirty="0">
              <a:ln w="18000">
                <a:solidFill>
                  <a:srgbClr val="0000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0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0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0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889" name="Picture 9" descr="Картинка 10 из 8400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228600"/>
            <a:ext cx="24384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0892" name="Picture 12" descr="instr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886199"/>
            <a:ext cx="2438400" cy="27432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0893" name="Picture 13" descr="Картинка 5 из 8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8600"/>
            <a:ext cx="6248400" cy="640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0894" name="Rectangle 14"/>
          <p:cNvSpPr>
            <a:spLocks noChangeArrowheads="1"/>
          </p:cNvSpPr>
          <p:nvPr/>
        </p:nvSpPr>
        <p:spPr bwMode="auto">
          <a:xfrm rot="16200000">
            <a:off x="4343400" y="-4343400"/>
            <a:ext cx="228600" cy="8915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50895" name="Rectangle 15"/>
          <p:cNvSpPr>
            <a:spLocks noChangeArrowheads="1"/>
          </p:cNvSpPr>
          <p:nvPr/>
        </p:nvSpPr>
        <p:spPr bwMode="auto">
          <a:xfrm rot="16200000">
            <a:off x="4457700" y="2400300"/>
            <a:ext cx="228600" cy="868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50897" name="Rectangle 17"/>
          <p:cNvSpPr>
            <a:spLocks noChangeArrowheads="1"/>
          </p:cNvSpPr>
          <p:nvPr/>
        </p:nvSpPr>
        <p:spPr bwMode="auto">
          <a:xfrm>
            <a:off x="0" y="0"/>
            <a:ext cx="2286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  <p:sp>
        <p:nvSpPr>
          <p:cNvPr id="250898" name="Rectangle 18"/>
          <p:cNvSpPr>
            <a:spLocks noChangeArrowheads="1"/>
          </p:cNvSpPr>
          <p:nvPr/>
        </p:nvSpPr>
        <p:spPr bwMode="auto">
          <a:xfrm>
            <a:off x="8915400" y="0"/>
            <a:ext cx="228600" cy="6858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587520" y="750320"/>
            <a:ext cx="6204960" cy="330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0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altLang="ru-RU" sz="4000" b="1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alt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Какой </a:t>
            </a:r>
            <a:r>
              <a:rPr lang="ru-RU" alt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это мастер</a:t>
            </a:r>
          </a:p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  На стёкла нанёс</a:t>
            </a:r>
          </a:p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  И листья, и травы, </a:t>
            </a:r>
          </a:p>
          <a:p>
            <a:r>
              <a:rPr lang="ru-RU" altLang="ru-RU" sz="4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j-lt"/>
                <a:cs typeface="Times New Roman" pitchFamily="18" charset="0"/>
              </a:rPr>
              <a:t>  И запахи роз.</a:t>
            </a:r>
            <a:r>
              <a:rPr lang="ru-RU" altLang="ru-RU" sz="4900" b="1" dirty="0">
                <a:latin typeface="Calibri" pitchFamily="34" charset="0"/>
                <a:cs typeface="Times New Roman" pitchFamily="18" charset="0"/>
              </a:rPr>
              <a:t> </a:t>
            </a:r>
            <a:endParaRPr lang="ru-RU" altLang="ru-RU" sz="4900" b="1" dirty="0"/>
          </a:p>
        </p:txBody>
      </p:sp>
      <p:pic>
        <p:nvPicPr>
          <p:cNvPr id="41986" name="Picture 2" descr="http://i049.radikal.ru/1012/91/00ba99dff7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657600"/>
            <a:ext cx="3539520" cy="2654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718561" y="1337901"/>
            <a:ext cx="8118405" cy="156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945" tIns="41473" rIns="82945" bIns="41473">
            <a:spAutoFit/>
          </a:bodyPr>
          <a:lstStyle/>
          <a:p>
            <a: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Летом наедается,</a:t>
            </a:r>
          </a:p>
          <a:p>
            <a: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зимой </a:t>
            </a:r>
            <a: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Times New Roman" pitchFamily="18" charset="0"/>
              </a:rPr>
              <a:t>отсыпается.. </a:t>
            </a:r>
            <a:endParaRPr lang="ru-RU" alt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43010" name="Picture 2" descr="http://www.huntcenter.ru/files/images/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352800"/>
            <a:ext cx="3561120" cy="30142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0" y="762000"/>
            <a:ext cx="8033760" cy="289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  </a:t>
            </a:r>
            <a:r>
              <a:rPr lang="ru-RU" alt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 То </a:t>
            </a:r>
            <a:r>
              <a:rPr lang="ru-RU" alt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я в клетку, то в линейку,</a:t>
            </a:r>
          </a:p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   Написать на мне сумей-ка, </a:t>
            </a:r>
          </a:p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   Можешь и нарисовать.</a:t>
            </a:r>
          </a:p>
          <a:p>
            <a:r>
              <a:rPr lang="ru-RU" alt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66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  <a:cs typeface="Times New Roman" pitchFamily="18" charset="0"/>
              </a:rPr>
              <a:t>   Что такое я? </a:t>
            </a:r>
            <a:endParaRPr lang="ru-RU" alt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66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j-lt"/>
            </a:endParaRPr>
          </a:p>
        </p:txBody>
      </p:sp>
      <p:pic>
        <p:nvPicPr>
          <p:cNvPr id="44034" name="Picture 2" descr="http://salestrain.ru/images/chena_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713" y="3429000"/>
            <a:ext cx="243408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691200" y="881373"/>
            <a:ext cx="7800480" cy="219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altLang="ru-RU" sz="49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 </a:t>
            </a:r>
            <a:r>
              <a:rPr lang="ru-RU" altLang="ru-RU" sz="4400" b="1" spc="50" dirty="0">
                <a:ln w="11430"/>
                <a:solidFill>
                  <a:schemeClr val="bg1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Times New Roman" pitchFamily="18" charset="0"/>
              </a:rPr>
              <a:t>Участок земли около дома для выращивания овощей. </a:t>
            </a:r>
            <a:endParaRPr lang="ru-RU" altLang="ru-RU" sz="4400" b="1" spc="50" dirty="0">
              <a:ln w="11430"/>
              <a:solidFill>
                <a:schemeClr val="bg1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45058" name="Picture 2" descr="http://www.supersadovnik.ru/site_images/00000005/00028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971800"/>
            <a:ext cx="4263840" cy="3119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52400" y="533400"/>
            <a:ext cx="8033760" cy="33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400" b="1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altLang="ru-RU" sz="4400" b="1" dirty="0" smtClean="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alt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Что </a:t>
            </a:r>
            <a:r>
              <a:rPr lang="ru-RU" altLang="ru-RU" sz="40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за чудо – </a:t>
            </a:r>
            <a:r>
              <a:rPr lang="ru-RU" altLang="ru-RU" sz="4000" b="1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белый </a:t>
            </a:r>
            <a:r>
              <a:rPr lang="ru-RU" altLang="ru-RU" sz="40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дом?</a:t>
            </a:r>
          </a:p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0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    Ребятишек много в нём.</a:t>
            </a:r>
          </a:p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0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    Носит обувь из резины</a:t>
            </a:r>
          </a:p>
          <a:p>
            <a:r>
              <a:rPr lang="ru-RU" altLang="ru-RU" sz="4000" b="1" dirty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Times New Roman" pitchFamily="18" charset="0"/>
              </a:rPr>
              <a:t>    И питается бензином.</a:t>
            </a:r>
            <a:r>
              <a:rPr lang="ru-RU" altLang="ru-RU" sz="4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>
                    <a:lumMod val="1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 </a:t>
            </a:r>
            <a:endParaRPr lang="ru-RU" altLang="ru-RU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>
                  <a:lumMod val="1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459" name="AutoShape 2" descr="data:image/jpeg;base64,/9j/4AAQSkZJRgABAQAAAQABAAD/2wCEAAkGBhQSEBQUExQWFRUWGBkYFhcYFR0cFxYcGBgXFxgWHBkYHiYeHBkjGhYYHy8gJScpLCwsGB4xNTAqNSYsLCkBCQoKDgwOGg8PGikcHB8sKSwpKSwsKSksLCksLCwsLCwsKSksLCwpLCkpLCwsKSwsKSwpLCwsKSksLCwpLCwsKf/AABEIALEBHAMBIgACEQEDEQH/xAAcAAABBAMBAAAAAAAAAAAAAAAGAAQFBwECAwj/xABREAACAQIDBAQJBA0JCAMAAAABAgMAEQQSIQUGMUEHE1FxIjJhgZGhscHRFEJSkiMkM1NicnOCorLC4fAIFRY0Q2OTs9IXJURkdIOjwzVU8f/EABkBAQEBAQEBAAAAAAAAAAAAAAABAgMEBf/EAC0RAAICAgIBAgMHBQAAAAAAAAABAhESIQMxQRNRBDJhQnGBkdHw8RQiUqHh/9oADAMBAAIRAxEAPwC8aVKlQCpUqVAKlWC1cvlI5At3fHh66A7Uq45nPAAd5v7PjWkxYDVwv5vqFydaAc1gsKbJmPAHvbS/mtf2V0ER5sfMLfv9dAbmUUhKD/HxrU4deYv36+2uIiJtZVUDmQL+YcvP6KAcdaP4NaNiR3nsGvspLhhz17/hwrqBQHEztyQ+r31uHPMez41s97aceV65DC38c5vIfF+r8b0BhsSDwu34uvrGnrpXY8rd7a+gX9tdwKzQHAQHmx83771sIfKfTXWtWagMZf4vSy1VnS3vhicPNDFh5WjDJmcqBc3cqNSL6AHhVdbZ2piTGGOLxEjE6qXewHb2VaJaPSruBxIHnrk2OiHF19NeS8Ti5CdXc97E02Zj5aUSz1ydqQ/fF9IrU7Uh++L9YV5GBpyWXOPFy+fyeerQs9X/AM8Q/fV+v++sja0X3wfWrymzx8sv6XxrUOn4P6Xxq4ks9Yjacf3xa6DHL9JT568kzyLl8Erfz39prjLiDfRuXIn41KLZ7AXFCtxKO2vHsePkHCVh+eR76eRbyYpBdcVKNeAmblztfhUotnrgGs15lwHSHtCKPOMaT+C+Vj6DrV19Hm+DY6G8lswVWuNL30YW8jCrjqyZBfSpUqyaFWL0iab4iIstg7Ie1bX7tQRQHeshajv5rPOaY/ngewVG7xwph8JNNeRiiMQDK9i3BQbEcWIoQn3gBN21HYeHo5+estMq8SB3kCvNse1utuWfEuQSCTiAqkjiQvVtYeS9SsW7xdEPUuzPdgDiL3UBfC4Lzbh5K6LjbMuaResm2IF0aaMHyyL8aZYnevBI3h4iEEdri4vVPYLYbQSxyHCqtpE8IuzWu6gcZCOJ7DTArNi8VPIkCOpYsWKKxBbwkQZ9AqoVFgOXlo+Np0M1VlxzdJGz144lD3Bj7BTGXpe2cv8Aase6NvfVZRbLlRvDiVfAdgOph1spA4L9Ir6RXYYLGDhHIPxQo/VtWlwsz6iLZ2PvpHikz4eKWRb5c1lAuOWreUU+/nKY8MM3ndR76FejrEtFDMcS+QmRQOtYAnwL8WOulEku9uEXjiIvM4PsvXJqnRtO1Z3GKxJ/sUHfJ8BQbvp0mTYCVIjFE7uuawZjYXIF+HGx9FEse/GDbxZg34qOfYtUz0iTdbtjEHkioo8llQe0mrFW6DdIKMV0u4gYI4i0Kv1oiWLKSTdc2a+a1reu1Qs3SxtJuBiXuQe+9Cn83PJiYIAQcxzgE6cCbm3kWitdw5ubxD6x9wruuJW7Obm0NH6RNpuf6wF7lX/TTKXfLaLccZJ5iR7LVLYzcxoozIZFNraBDzIXiT5ajMFsF5pXjXKGS+a/C4OU699a9KJn1GTvRxtmV8egxE0kilXPhSPZSql76sRayn01vvD0vzyyOMMMkSkhWvq34RNr+YEW8tMjsKTBpNKzqT1EwGW9wWTq78P7ymO6W6/ynDk9YUsQLZb8db1h8acjebUbI7Fb549hm+VSC/YzerWm+H27j5myjFzcCdXa3tqf3i3L+T4YyrKz5LXUjQgtY8/wq57mbsiWMzh7PmKWPC1lPp1q+mrMvk0Q8mBxh4zsfOa5/IMX9/b0mj593nAJuugvz+FM9n7NM8SyIRla/HjoSDwB5itemjGbBBcPjRwnNbZMcdDiX9NFm0dmtDE0jWyrqbceIHMeWmGw5Ri8/VfMtfNp417WtfsNMEXNg1jHxcAD9cWueDAEduoYEcqkMdvecRhoo4MOi4g5uuKQgkBbWKCxtmvc9luVEeM3LaYBXcIAbgqM1zqOBt20Kbjp1e1Mn5VPQD/prDhTNqSaIXEyYqIjOXQnUBhY99iOFcjtvEc5L96qfdRp0lwnrYjY6Jqe9jagZ0rfpoKXubHa8/0/0V+Fb/zhP9P9FfhTYDW1PG91T0/qaRzXbE/DOPqL8KsToW2/KMeInsUkSRRYAZWUdZyA4hWqtGFHPRY+TaER7JrfWV4//ZUlGiWei6VKlXmOphuFRu2sa0cd0tmLIouL3zNY21W5tfmNbVIvQ9vjLaJB+Hf0D99Uhzh24jX+3Y2txCIumjHmW5KT+aaHd7dupLgMR1eI65R1IOiADNKp4KoPiodb21PZTDGRBUhUAAGOVSAOI+TOPfWN9sgwoViVEkyJcLci6SkWFxfwsvOumFGFKyN2Pg8uEwQZFDEgm2t/AY3JsNTxIqV2LqIvJAv6TH/RWZMNkWBDfwDZbKNcqMNfD7L112TAAisuYgogGYAGy5rGwY6+FXoXg4nXa8oEWvJlb6rB/wBmh/o/hYJKxbQuFy25oiKWvx+ba1SW9UxXCyG3zX9PVyVjdeIfJ1aMMFkLPZmGa7Ek8FtxrL3I19k32ufsqj8C3pli+FS+ao+WDNMAwuwUMDn0sH0FsnaPVTwBrcr9t/datoyc55VADPfKDiXNvGsmFUaeW96YyQyyMrPDDChILhXYsF4nwSLXAubA8q32g3gKOZhxjekyJ+yKlccPsb/it7DXBK22dH4QL4TahSaJURCr5C2Ym4vKy2UjnZAbntoV27J1m0doP/esB5nYfs0R7FizYrBDt6n9YN76FtmfZGxUh+fKx9Nz+1SK2mV9McbpjPtZPwEf1KV99Wiarbo+jzbRnb6MbD0uvuBqwtpT5IZHHFUdh3hSR6xXaJyl2Mt43thZCeAsT9ZaH8D167SlA6oFgSQcxAuFewItfvt21B7Z31EuDkVw4kZQAQ/g3uNct64bm7blkxAckySFmUZ21IyaAsfJ7Kinbo04Ugm3xx+bByEjKcpRhe9m+URKRfmPsbWPZT3cvD9WrINLxYd/rJr66Cd69sTfZYJYerzPnBvxGeQ6doLNx/BFHWz8LilIfq4vuaR26w2svA6A61I7bYlpJDveiLNg5x/dsfQL+6h/o2lJilF9AykC3C62Jv8Amj0VM4pcW6MuTDgMCp8NzoRY8vLQfuYmIWWeKFowy2zZwSDlLDS3lJrfkwuiyLUP7m/1Zl5xyyL67++uhw2P++4cdyN7xTfZWxsVDnyyw/ZHLt9jJ1Nr21FhpwoBxvWPtObuH6y0IdGMlp5l7UB+q1v2qJNs4XECB+tmjZLaqIrE6i2tzbWhXdYLhdosGderKuBIdFIOVgeOmulZb/uRtLRZrcKq3B/Y9uW/v3H1s/8Aqqw/6Q4a33eL64+NVrtTGoNsCVXUp1sZzg3W3g3N/JrUm+hFdlijwsePyH/sqK6R0AwmtswcEacbK1/bTjBbSjlxx6uRXHUWuO0SXt6DemvSJHfCA9jj1hh760+iICtz92kxcrB2ICKDpxOoHxoi21uJDCisGc3dFNyNAzBSe/WmfRk9sQ47Yz6ih+NGW94+1JD9Gx9DA+6spJo1bB7EdGkGRsrvmsbHS1+WluFD+6ONMOKzgFiro+UcWyMr2F9LnLVp5rgHt19NVFh5DFi5MvFWa3eDYVWkRM9GYrH4qGNpXSFkRS7ojPnCqLtlLLZmABtcLe3K9TSOCARwOorzn0nb14tsYFM0sYOHgLxK7KgMkQaQFAe1iNavHcjaJn2dhZWN2aFMx7SBYn0ivIzuibehLfaT7mPI59X7qLHoJ33k+yWv4sbfqSGiBB7T/sB+DJ/ksPfUf0hPcYNPpYhm+oq/6zTieViuFzcTE5bvyID+tTLfZs2MwSdiyP8AWcL+xXo8/kcUTmP+6w/jN/ltW2x3Aw8VyB4I50wxw62JrkF7toAL+CzC1+PAU32K+fCZWIJGYLcC4BAIseXGutmKMdIM9sDJbmvtZF/aNSG7CZcJEOwW9ZoB25OThXW5KtKgUfjMWP8Alj0U7we3ZlIUSEC/boLnXt9hrK7ZWtIO0P203kiX1u1PhQHtPaMqEOJCesUEG+uXXKptYernUf8A0gnANpX5/ONbJQa7ROi/9G5+uM/7dSuO8R+41D7wP1fXG1+rwpHfkSEW9VCGK3pmnxKEMyIWQZFY5bZhx7TrrXnh0zq10T2x2yvh3+hAX+phVceuhLdlbYcntYn2D3UQYecrDOb+JgBbyGTCwJ+3QlDph4/KrH0kmtcfa+4kugk6LFvLi3/EHpzn3UZbxH7TxFvvT/qmqg2DjHjEhR2W7a5WIvbu76MMdvEx2cY2vndcua+pTwvC77qVrovlMS+YrvqusZYwQCxABJsoubankKmdw3yzoeQmQfWuKG5rFdT/AB2VPbrTERS2Yjw0PG2o594rhx/MdZ9Bb0g4ZWnh08J5Viv5FEbW9M/qo3xu3YITlkkVTxsb314cBVL7X2jM+LzSN4ayWDDT7mcobv8AAGvkqXRmZQ7MzM3Mkkm3fXWG7ZzkuizMJtyGb7k4fW2ita/Ze1gahdiwKm0ZwIJVLBrub5G8NW0005nznhah7deWSz5QCgc3OuYNY5bWPkFPcfG4JeLRyDme5z24aMDe+nPso5bGIeZh2H01kx9imhLdnabxxyrM7SFQ0gJbMbKFzLc68wfOaHd/dsSrKq9YytkQ2SUhVuM1sgHG58a+tuFXIlWHG8g+1pe73ig3Fxqu20BVcr5fBsMvhRBeHDxhQrgdqzs9uskcWN1MjEEW5gm3G1EW8cxTaWFZypcdVmyeKLOeR11B5mst2aqiwhgY/vafUX4VWe+8Ij2mpAAH2JrAC2hAOn5tGe9+9JwaLkUNI5Nr8ABa7EDU8QB56qvbu3ZMTIJJCMwAAyrYAC5Htq8jEEW3HhlXHnKqr9g5AD+046U03+S+Bk8hQ+hh8arYb24rrOs6989st9OF72sBa1/JRgd4DjNlYgvbrIwA1tL6gq1uV7H0UytMY0RfR7LbGJ5Qw9KH/TVg7xxZsLMO1G9hqqt0caExcLMQAGUEnkDdb93hVb+MS8bjtBHpqx2iSOOCxI+SxSNw6pWJ/MBJqrNpsPl0pU6MxYdxsw9Rqy923vg4PIgH1br7qrneKPLjvxgvpK2J9N6siGelBidoBj8/D4ZvTCg9oNXl0VPfY+E8isPRI491Uf0jrmbAyfTwcY88byIfVaro6G2vsbD+Qyj/AMrn315H5PQgyfjQBvo/2WTyI/qgej9+NVtvbJd5j+DP6oZaIAhs7bjOEzjMYopDfgWF4QAfL5a7bbxnWbQifLYLhUIF/pOz8e5qidjTEK5B8WCQjyfZIKItt4eeVopIsLiCRCiMWibUqLZgyg5lNgRe1dU9nNrQotpsX6xEAuSwu3A3Nxw7fbWAmXwUXRibm/C4+HspguGxiDXCS+dJP9FL5XiRxwsn1ZP9FdMomaZE7fbMsS20M6DTn1aanz56zBh8zAWtcjWxqb2ikfyKMBHM4laRwYXGXMFACuVtoEUHtuahocUyEHq20IOp7PNUjJbK0dMbJcKpGiDKO3jXHDYPO6KB4zKvpYD31q+0dScjDzr8RUvunjYmxcJlYRorqxza5iCMqKFvqWy8dLXrTmqJiyf3sOb5b5Ypx6ZYl99AEMYE8dr2zLx48RRxvDJaHEt/cMf/ADYegXZ+OJdNBqRrbXQ/urhHydCbxb5cFjT/AMtgk+vHhT7ENQmJwzDDpYGyxrc9l9KK4xCcJjEkZcxTBlUzAM+XDoDlvxIzA2rju/g4sU4jayqqksZCEU5VOVQWOpL27hmNWEqVlcbAbZS/Y+8k+v8AdRNs7AKcM0r3ORlVBcZSCSzKQeWt/Oabo8UTEBFaxICurm2p0uvE8r68KeT7YiOG6sEKxkLkBWCgWsALiuykqSOTTsE23YBP3T9H99O9nYXqUK5WYk3J8G3C2mvCnnyhfpr6fjXOTGLcAHMx4BdSTyGlFGK2iXJ9jeONWxEfWgsvVyObEA3Z5bNex5sKksXic2XQAAAad3Py+YcK021s0wYvqzxSGFPzurjLfpMa4T+MBccT84fRPl7RUhSVll7Djdvaoj64WQ+GCM0oQ8CNLg340tubSVlU2izDQnrgSbHl4A0vfnzqGwBAncMiPc6XksRx4ZWF76eiumNjzjSFRbsdzf8ASNYWzQ72Xj5vDEShhlZWAe4Adcp5aGw9VEm1n69fDZvCsCE04ALl15W4ig3A41orhI1U2NyHlBNrkXyuAfRWMRtIlA7xqWBIiu0hN73ZhmkIAHDvN/m0egkcxF1cwjU5tdTwzeCQBxNhqfWeytMdtwyNDmAzRkkuL3e7A3NzxFrd1hypvBigJRJlAA+apPZbTMSfXTR/Gv23qeC+SyOlFLxwP5XHpCsPZVay1N7V3qkxEEULhbR/OAOZrDKL38nZUHJwqzdiKoyp0FTWwNoMqYmNUz9bEb+EBlyeFn142GbQcb1Cxre1dYJSp8EkG1rg8joR3EG1TwVm2FxRR4yLXU3GgPO9iDoe41Yex9oiXwF2i4AUFAyRqbDQowYeMO83HPQ1W3trGfn6RUTojVltbl4uUhkuHiTMA+W1mznwQeDAg5tOFwKHd+oQmOQ9oU/pMDQ5g9uTIQI5XUXvZWIB8tuFbbQ2vLiJFaRszJoDYA2vflxOtdMtGWi393tzk2ls/DCVIssYZFf7J1qgtdwMrBb9ma4HGx4VZey9lRYeFYYUCRpcKovYXJJ468STQf0P4oHBOgPiSMfM1iDR3XCfzM6R6Ija2AmdrxYgxeTIGHroN2zgWkcxgXd1mUHtJhl9pqwnbWhVB9tQduZ/8t6ytGnJtJexWWw9gyss46tx9rycVI1DwsRw42U1ZE+1sbh+qRxhRnsqAswvYAcb2HLj21PYjFuMRFGLWZJGPG/gNEAAeQPWG+h4UD9ILuJUEnhAAlGtbRjqp5XBHHsrnyPVnr+Cgp8mDS37hP8AL9oj/hoT3SfFqX8848ccGp7pR8a47A2802Ac5rSxjIzcSOAEluZym/lK1ts3HTySNmYxAKSBo+gCeGdPIdOec/RqxjkrTJyTXHNwlCNr7/1N/wCkWMHHAP5pP3Vj+lWIHHATeYk/s1z2ZvYqoFmcllDFjYEtwyrp84BgTw1B5U8wu90LAatmbxRkIBzHQXt5QP8A9qvjkvJj1uPzBfm/1Gjb3N87Az/Vv+zWn9KI3OU4OVS2gLRCwPIk+TjUlNvVCspUuoAJBzGx0LXIvxAyHhxuK3XbSTwsYmU+C2cX1UEOBw5kgadl6YT9w+Ti/wAP9srfeKMnDYn/AKc/5+HoDwK2aO3YD57VdGy9nJJiZI3F0bDurDyM8YrkvRZg4buZJbKrAZnXKt1K5vFHC9xfS9q6ZVZ5qNN0NjwGDESzQpJlKatGHbKmGhJAuL9ugrku19jsQDhQCSBrhGHHTkPLRnsnCJHHaM3BtrprlRY76eRBT6sWUH23CwB/4WPzAj2Gmj9HOz7n7Bbud/jRVTRzqaWxQNP0Z7PP9mw7pH+NQ2J6KcK2JKgSCNQlyJDclyBzv2k+aj5F4eau8w8X8YerX3VVJkpFedIe5uaUYhIy6lVEgUZmQoMofKNWUrYG3DKKrfGwRCRSTHYEkixDcOy1ekbVHbbxaQQSzumYRoXIABYgC9heqpNKitHmx5YRMWslr34NSbaUNjZF+qfhVi4jpxwoOmEk9KCmE3TjD83CP/iKPYtVTMtALFtFbnKg4G+nK2tr8+wdtqa7Qx/WfMyrwCgaqoNre7y3Jqb210inFSh2E65WJjVZUUJfS1ur17O4kczW2wd+EjyIYNXljM0pku0gzDiMvAW4X9tMrL0QjY1ecJ8gKVxfC5tVjkB7MhIq3cTtt3nJyxldLFwxKi9r+Cw79b1M7X2hPFDnWSO5a2sfEW5XY1p5IymUINky/e5f8JvhUlsfdh55BF1UiliLs4yqi3BZjm46cKurZ+LkkjDZx2EBOB5/OreaRvpeqlMWUntXcjEwTNGI3kUE5XjXMGXkdOB7Qa4x7rYn/wCriD/2z8Kuhs55n1fClBE4ZSX0BBIKg0otlMjdPFf/AFJvOprX+h2LvcYWTzgfGrVi2nNJOytMSLkKcirw5WsLU5kZ1ZgzFgxuhPKyi693P00psllK/wAzTI6Ax2LtZAzKNewkmw7janabDxJGZYtLkaOlwVJUggG4sQasDaGwI3OZ1uPVfttwvz9I51vhcCiLlRQq8QALDy/x3VqMWZciR6F1nXESLIgRRDpZrlmDILnXs9tW9VXbjz9VjVB0Dhl9IuPWoq0axyKmbg7Q1lOtDcf9bh/Gf/LeiTEcaHgp+WRdl5P1GrmaH+IYfLYfyM5/Tw9D+1d7dm4qMxyzgA8CysGU9ouvGp7ED7fhH/LzH/y4f4VHb8bdjwWDeVlQt4qBlBBY35cwACbc+HOhU2naIvc7HYPDF7YyFs4QeOBque51t2ijCHbEL+LNE3dIp9hrzfgt5EknzOoDFr5nCspPYy2ygHha1u6rm2BsLAYyAOcJErjwXVQRlYdliNDxHf5KYpLRqc5TllLbC5MNEw8RD+aDWh2PBcHqY7g3ByC4INweHbQRtboyUyE4e0S2GmeS9+ZuG99MzuNjo/ueIlH4s7D9ZzV/EwH027+HYkmFLkkk2sbm9+Hbc+muUOx44I5erFs9yRrbnbTu587UC/zNtZPFxE573Dfsmn2yI9pmS08x6sAlw0QGYAeKGCix1v5qu6ITOw1vjW/I/wDsT4VK70qBgcVoPuE3+W1RewT9uSfkR63qS3uf/d+L0t9gl/UNZZUPtni0Uf4i/qinF6FsdtXGxMBDhFmiCJZhIFa+UZhY9hvypv8A02nX7ps7Er5Vsw9QpQDK9MH4mhv/AGnQL90hxMf40J+NYTpR2eTqzr+NGfcaULCZG1FOpD4vf7mocg392e3CdR3q491P4t5sNKyCOeNiWsAG14HkagJpWphvFs4z4SeJbZpI3Rb8LspAv56d3oW6QcfJFgMS8bsrKngsDYi5UXHlsTQFUS9CO0Drli/xR8K4/wCxDaHNYh/3Rr5KDsVvDiWPhTzHvlf400facp4yOe9z8atkoPF6Fscp/sR3yjzVo/RHiYxneXDgLqQJLtYHkLa0AnFseJPprm0pNWxRd2AyDEorsgFiTd1tYa8b2qZxWLjQWTE4Zk+hJKht3G/CvO16V62+SzKgX1sjakUchzTwKh4/Z4zbsIs2vZ56lH3kwXPFQf4q/GvOYNYz1HNsqjR6JO9eAH/FwfX+Fc23y2fzxcXpPuFeecxpZqmTLRd22t6sAwDJikzr2K2vny8aZ4rf7CuijrQGuCTY20sL8L+aqec8K1vWs2TFF2yb7bNykHEMb9kL+8VFYXfjAo3hPKwBPixcRyPhEW7CPXpVUqdDW/8AHrpmxgi4oOkjANIqxrOHzDKxVRY30OjdtXRhMRnjR/pKrekA++vH+xP6zD+Ovtr1xsP+qwfko/1BWW7RUqZA77Y7ExRq2GBLXOYBM+mnKxprsPFSSS4ZpAQ7K5cFcvhZGvoeFPN7tgicR5iylZBbK1rgsGI77LXHBYQRYuBFLEBJCCxudQefnrkk8mzvKcXxqFK/fySU3/yEf/TS/wCbD8KpPpg3peeZYGUKIXlGhPheFlBN+dl9dXY5/wB4J5MM/rmj+FUh04YcrtLVrhowy6AZQWfwdOPfWq2YTSTTX/Cu71a/RZvssIYTE5bBWIBJ08RrDjzWqpWpLYeItJYnRhY+kEez11SRq1fR6Pi3/wAEdeutf6SOOH5vlp3DvbhH8XExedwP1rVWOE2ThplORcUAp4qEkHhKDxAXsrV92oOWIkX8fD/6XPsryxlytWkmfTfD8HdZtP8Af0Lghx8beLIjdzg+w11mF1PcfYapjFbrhnYpiYDck2bOh1N+JS3rpzsvYmLje6OGGn3PEKeDKToGvwBHDnV9Sa7iZ/pOFq48q/H+Swd3R9uS/kU/Xan++h/3di/yL+ymO7n9bn/Jx/rSfCnm+5/3divyTeuwr0s+Yh+9xH4NiwXwb8L20v5L1Abr7ZndsT8qAQREWNgAPHz6jiBlBvTLfze2bBSRCIIVdWJDgnVSBpYjkaBd4Ok2VsJOnVRoZRYupa+vHQk8Rcec1wc1nWz2x+F5HwvkSVd350Mt9uk7r5mUF+qBssatlFvpOR4zHjl4Dhxua13R3vVW8BQ68XgkAII5lc18p/CGnaKrN2ua3w07RsGU2ZTcGvSmeI9T4PYuBxUSyLh4WVxcfY1BHIg24EG4PdWi7g4FZFkSAIyMrKVZhYqQw0vbiKAOj/pBSGFs6sUaxstiUbgw1I04ebL5aNcP0lYJ+Lsn40bfs3rnKai6bO0Ph+SccoxbX0CuhLpIS+z8UB97960U4ecOqspurAEHtBFwfRQ/vut8HiR/dGtI4s8vSjWuBNS2E2esgJJsdeYA0F+dRbrrWVJN0dHBxSb8mopGjXd7ZOEMOaUFmygkA6jTS1yOPHmeyoLeXZiQzkR5urYBkz+MFPI+g61ujmM9m7JknLCNcxUXOoFhe3OpFdy8Uf7P9JfjU50Vr9mm/EX9b91WO728g9VbUU0YbdlQDcbE/QH1hXRdwMT9Ffrfuqx9rY5hGeqaPPcAZmFgCRc8RwFzTNdoSDDEyPEs+VioLqFPHIdW4cOdWoi2An9BJ+BKDyZj8K7J0dTkXzJ6T8KK8LjC8T55YWlAc3R1tlA0a1za3O9cNgbcCIwxGJhJv4OV10Fh2eWlRJcgd/2eTc3QeZvhUNt3YbYV1RiGJXNoCOZHPuq3sOokCspDKwBBHAg8xQB0mJbFJ+SH6z0kkloqbvYHJGToAT5AKVjwo03GgYKXSIP4VrnXXSwyjW2tLpF2e0eMjDRpHI0aF1S4F+Aax4Ega91YcWlZpNN0DOw4yMTDf6Yr1xsT+rQfko/1BXlnBRMMZDmFtb8b8FJr1LsOPLhYF7Iox+gKn2dmmkpa2OcTh1kUq4up4j+OB8vKq+2btEwbSlixMoywkrHJIwBZJUDoGbQFtGF+JsasahfeDcgYmczCUIWREZWiSRGCFipIaxv4Z51APcO8T4kSJIjHqurCqwPz899D5Kp3p/UDGQHn1Oun4bW99GmJ6LGvdUwrntAlgPpjZh6qCt+ujrGsEKYdyqA3PynrQBqSQZMrKvkt20BVynQ93vFOtjuBKrMCUBs3kB0v6fZTRVuvfTjDuU8LmLWGov5xbsoQ9D9GJU7OiZeJura80ZlHqAolWYFipB0AOo0IbNax5+Kb+avNOy98MZhY8sGIdEvfICCoJ4kBgamsH0ybQS2Z0kH4ca6+dbGoC+ptlwt40SH8wX9l6Z/0ZwrAMqAAjQqxFwR324GquwfT3KPumGjb8V2U+sGpzZfTbhGCo0MkXAC2VlHIdht5qWwGe7f9bxI7FjH6UtO99v8A4/EfiAellFR+5u0I558XLE2ZG6rKbEX1lvodRqDUvvNgWmwskaWLNlsCbcHUnXuBoBpvTgZXUGLqzlzFleMPm4EBQVOuh9Iqmukza0UsMaph44XWVg5RQM1kU62Atqx08lX/AD++qV6ctnrGuHZb+G0pbXn9jPvrOO7Oim1FxKrwoAu3PgPea4yyXNdAdLdgrWEAAsQTyHZf410OZJbAxZRihvZtbeUcvOPYKsaPYGFcBknlS4BAeIHQ68Ub3UBbG2YXAfwcqGxYEE3ZcwB7NBa50uCLg2BvTo5xYn2bDmAYpmiNwD4jG3H8ErWJwjLs9HF8Ty8PyOgl3fiy4WEBswEajMAQDYAXsdRwplvXhi2GnA5xP7DU7BAoA8EDstoAOXC3KtMRGtrEXBGoJNiPTVWjhJ27Z5c2fNCkdpImZvC1ygjW1tSeVQ+MwZzZgLK1yvDhcjgDpwr1A+7mCUX+TYcd8S+8U1aLBLwiww/Mj+FbohSO7m9EUUQjxEJfIQUKgG9jfKwJFweHHs7KYb0bQkx08mJKKguirGDqFsbADiQLantYdoq+/wCcMMOHUjuVfcK1bbcQ4MnmUfCrTfZCqeibZzdZiCwyjImraDxm7asbE7IhkQpK0TK3FTIBexvyYHiKxt3e1IcO8gAkKi4S1rm4Fr5TbQk+aondrfw4oSFouqyMFABLXuCT80Wtp6afQh3bcvZw/ssL/iE/+yuUm6mDJBKxPlUKtxmAUcBpyFPpduMeBf0muB2o/a/pPxraTIaYTdbCrcpGnhKVbLExFj4y6LwpR7s4ZCCIgSP+Wc+2O1atjWPHMf476x8oPYatMmiWTDIPmuABYAQOAAOAAygAd1APSDujPiMQjwJmXqwCSyqQczG1nYHgRRBj9pZI3bhZSbnUDTQ251Bbu7VnlaQu+dAEynIF1Iu3BRe3CsteCkLsbdbaWFJaLqlzCzBpYiD3qWNaYzcnGzyGWaaIueLNKSdOFsimwHICjfMfJ6a1Zj5KuKFsFdmbjSRyrJJiI2y30AkY6qRzUdtXzuztQzwXy5crZBbmFC6+Tjw8lVaWqztzocuDj/CzMfOx91qxOq0aRN0qVKsGhVD74YGWbAYmKC3WyROiXNhdlItc8NCamKVAeWJt0pMHio8PjQIswzEhgwCtcA5lvpca9lN96dpYeV7YbDCBFAWxbM7G9yxPI8tOVWj0/bKOTDYkDRSYnPZm8JPNo47yKpx5YwtwSW5dg8tbXRBpO1l76a3rtiW1A7BXCsFNg1Ge4XR1JtOLESJIE6keCuW5kcqzKoNwFGgFz20FUSbF6Q8bhIRDhpRCgJY5Y0zOTzdmUljaw8gAoCy93MPioMKV6naELHRpI4gRcEsLxkZyBmYXFhrxrd94sWvg/wA6KraeDiIDG3cc6VXw6Xtq2I+WNqb/AHOK/m8DSoLbO9GJxbZsRPJKeWZvBHcosq+YCgLd3n3vxrYNwTCbFSJsPPZhZhyzXIPDTtqqtq7y4rFKEnlklVCcuY3yki3HjUTHimXgbVqMQwBAJAPEX0NAd15938euswuQNNRcEgi6jQi5vzsfWeylhOI81d5YCuYKxuR4Sg2uAdOfhDnbla9UhiOUiNwjtla2ZbWBynQnttm5dtWp0Nb2QRQSwTTJGxkDIHYKDdQpsTpxUemqjmKBdMwbmLgi1lN7jy30t2U3DVAeysHiVdAysGBHFSCD5xpURvBtDIwHk99eW4NtTxAKk0iAcAsjADzA2rafeTEv42ImPfKx9potAvXaW1S4y8r+yo8vVJttWU8ZZD/3G+NcWxTni7H841rJkovAzVzbFqOLAd5FUjnPb66xarmxiXHjcVBIhSR4yp4gyDlr21xweOwkIISSFATc2kXU8L8aqG1ZFTJii+Yd5NmqiZ8VEWsSwDMbamw8DTh7a1ffPZI/tx5llP7NUQa1LVc2MUXi2/uyh89z3Rye+1c26TNmDh1n+D/qNUjmpXpnIYos+XpBwutusP5nxNNpOkaDkkp8yj9qq5vWL1m2Wi39ztqttOdoYEyssZkJkey2DKtvAVjfwx6DUzjt0tqLIFTDQupPjjEeCPKQyq3oBoU6Fd4sHgZZ5cVL1buqxxjIzDLfMxJUG2oUearuwO/WAmNo8XAW+j1gDehrGpZQV2F0eYkvfGPCqfRhzMxPlZwAB3A+arBweEWONUW+VQFF+NhXSOUMLqQR2g3HqragFSpUqAVKlSoBptXZUWJheGdBJG4synnzHDUEEAgjUECqz2j/ACesKxvDiJoteDBZB3DxT6SatelQFRL/ACdoPnYuY9yIPbekf5OWG5Yuf6qfCrdpUBRWP/k5Sj7jjI28kkRX1qzeyhzH9Bm1I/Fjjl/JzD2SZa9MUqA8i47cPaEN+sweIAHMRFh6UuPXUJNEUNmBU9jCx9Br2rXHEYNJBZ0Vx2MoI9BoDxdStXrHaPRrs2e+fBwgnmiZG77x2N6Adt/yeUJJwuIK9iSrcfXXX9GgKVwh+NTnVxz4c/fk1W3zu1bd1vQO01LY/oe2nA1xCHC8GjbNf80eF6Vocx2ysRE93w80R5ho3UDtsSOFVPwSiJZNbV2iwxsWOgHb/H8Wpx/Oh4mxPaeNNZcVmOppoGkprQ0masVCipUqVAK9ZvWKzyoDF6V6V6xmHaPTQG16xW6QM3iqT3An2U6i2HiGNlw8x7oXPsWgGVKpmLczHNbLgsUb8PteS3py2p1H0cbSbhgcR547frWoAcpUYQ9EW1W4YNx3yRD2uKdx9CO1T/YIvfPH7mNAAt6yGqxYOgPaTcfk698x0+qhp7H/ACd8abZp8MO2xkP7AoCuMFtSWJs0cjoe1XKn1Gp+LpL2kosMbNbysGPpYE0b4f8Ak5zfPxkQ7omPtYVKYX+TwgXw8VmN+IhI7NLdZUBcNKlSqgVKlSoBUqVKgFSpUqAVKlSoBUqVKgFSpUqAwayKVKgKr6SfHHe37NV7JxNZpVkqBfeLiKhaVKtEMUqVKgEK3Tgf450qVAHu4XiP+b76uXdjxovxf2aVKgDFOFbUqVAamsUqVAbCs0qVAKlSpUAqVKlQH//Z"/>
          <p:cNvSpPr>
            <a:spLocks noChangeAspect="1" noChangeArrowheads="1"/>
          </p:cNvSpPr>
          <p:nvPr/>
        </p:nvSpPr>
        <p:spPr bwMode="auto">
          <a:xfrm>
            <a:off x="141120" y="-120973"/>
            <a:ext cx="2764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ru-RU" altLang="ru-RU" dirty="0"/>
          </a:p>
        </p:txBody>
      </p:sp>
      <p:sp>
        <p:nvSpPr>
          <p:cNvPr id="19460" name="AutoShape 4" descr="data:image/jpeg;base64,/9j/4AAQSkZJRgABAQAAAQABAAD/2wCEAAkGBhQSEBQUExQWFRUWGBkYFhcYFR0cFxYcGBgXFxgWHBkYHiYeHBkjGhYYHy8gJScpLCwsGB4xNTAqNSYsLCkBCQoKDgwOGg8PGikcHB8sKSwpKSwsKSksLCksLCwsLCwsKSksLCwpLCkpLCwsKSwsKSwpLCwsKSksLCwpLCwsKf/AABEIALEBHAMBIgACEQEDEQH/xAAcAAABBAMBAAAAAAAAAAAAAAAGAAQFBwECAwj/xABREAACAQIDBAQJBA0JCAMAAAABAgMAEQQSIQUGMUEHE1FxIjJhgZGhscHRFEJSkiMkM1NicnOCorLC4fAIFRY0Q2OTs9IXJURkdIOjwzVU8f/EABkBAQEBAQEBAAAAAAAAAAAAAAABAgMEBf/EAC0RAAICAgIBAgMHBQAAAAAAAAABAhESIQMxQRNRBDJhQnGBkdHw8RQiUqHh/9oADAMBAAIRAxEAPwC8aVKlQCpUqVAKlWC1cvlI5At3fHh66A7Uq45nPAAd5v7PjWkxYDVwv5vqFydaAc1gsKbJmPAHvbS/mtf2V0ER5sfMLfv9dAbmUUhKD/HxrU4deYv36+2uIiJtZVUDmQL+YcvP6KAcdaP4NaNiR3nsGvspLhhz17/hwrqBQHEztyQ+r31uHPMez41s97aceV65DC38c5vIfF+r8b0BhsSDwu34uvrGnrpXY8rd7a+gX9tdwKzQHAQHmx83771sIfKfTXWtWagMZf4vSy1VnS3vhicPNDFh5WjDJmcqBc3cqNSL6AHhVdbZ2piTGGOLxEjE6qXewHb2VaJaPSruBxIHnrk2OiHF19NeS8Ti5CdXc97E02Zj5aUSz1ydqQ/fF9IrU7Uh++L9YV5GBpyWXOPFy+fyeerQs9X/AM8Q/fV+v++sja0X3wfWrymzx8sv6XxrUOn4P6Xxq4ks9Yjacf3xa6DHL9JT568kzyLl8Erfz39prjLiDfRuXIn41KLZ7AXFCtxKO2vHsePkHCVh+eR76eRbyYpBdcVKNeAmblztfhUotnrgGs15lwHSHtCKPOMaT+C+Vj6DrV19Hm+DY6G8lswVWuNL30YW8jCrjqyZBfSpUqyaFWL0iab4iIstg7Ie1bX7tQRQHeshajv5rPOaY/ngewVG7xwph8JNNeRiiMQDK9i3BQbEcWIoQn3gBN21HYeHo5+estMq8SB3kCvNse1utuWfEuQSCTiAqkjiQvVtYeS9SsW7xdEPUuzPdgDiL3UBfC4Lzbh5K6LjbMuaResm2IF0aaMHyyL8aZYnevBI3h4iEEdri4vVPYLYbQSxyHCqtpE8IuzWu6gcZCOJ7DTArNi8VPIkCOpYsWKKxBbwkQZ9AqoVFgOXlo+Np0M1VlxzdJGz144lD3Bj7BTGXpe2cv8Aase6NvfVZRbLlRvDiVfAdgOph1spA4L9Ir6RXYYLGDhHIPxQo/VtWlwsz6iLZ2PvpHikz4eKWRb5c1lAuOWreUU+/nKY8MM3ndR76FejrEtFDMcS+QmRQOtYAnwL8WOulEku9uEXjiIvM4PsvXJqnRtO1Z3GKxJ/sUHfJ8BQbvp0mTYCVIjFE7uuawZjYXIF+HGx9FEse/GDbxZg34qOfYtUz0iTdbtjEHkioo8llQe0mrFW6DdIKMV0u4gYI4i0Kv1oiWLKSTdc2a+a1reu1Qs3SxtJuBiXuQe+9Cn83PJiYIAQcxzgE6cCbm3kWitdw5ubxD6x9wruuJW7Obm0NH6RNpuf6wF7lX/TTKXfLaLccZJ5iR7LVLYzcxoozIZFNraBDzIXiT5ajMFsF5pXjXKGS+a/C4OU699a9KJn1GTvRxtmV8egxE0kilXPhSPZSql76sRayn01vvD0vzyyOMMMkSkhWvq34RNr+YEW8tMjsKTBpNKzqT1EwGW9wWTq78P7ymO6W6/ynDk9YUsQLZb8db1h8acjebUbI7Fb549hm+VSC/YzerWm+H27j5myjFzcCdXa3tqf3i3L+T4YyrKz5LXUjQgtY8/wq57mbsiWMzh7PmKWPC1lPp1q+mrMvk0Q8mBxh4zsfOa5/IMX9/b0mj593nAJuugvz+FM9n7NM8SyIRla/HjoSDwB5itemjGbBBcPjRwnNbZMcdDiX9NFm0dmtDE0jWyrqbceIHMeWmGw5Ri8/VfMtfNp417WtfsNMEXNg1jHxcAD9cWueDAEduoYEcqkMdvecRhoo4MOi4g5uuKQgkBbWKCxtmvc9luVEeM3LaYBXcIAbgqM1zqOBt20Kbjp1e1Mn5VPQD/prDhTNqSaIXEyYqIjOXQnUBhY99iOFcjtvEc5L96qfdRp0lwnrYjY6Jqe9jagZ0rfpoKXubHa8/0/0V+Fb/zhP9P9FfhTYDW1PG91T0/qaRzXbE/DOPqL8KsToW2/KMeInsUkSRRYAZWUdZyA4hWqtGFHPRY+TaER7JrfWV4//ZUlGiWei6VKlXmOphuFRu2sa0cd0tmLIouL3zNY21W5tfmNbVIvQ9vjLaJB+Hf0D99Uhzh24jX+3Y2txCIumjHmW5KT+aaHd7dupLgMR1eI65R1IOiADNKp4KoPiodb21PZTDGRBUhUAAGOVSAOI+TOPfWN9sgwoViVEkyJcLci6SkWFxfwsvOumFGFKyN2Pg8uEwQZFDEgm2t/AY3JsNTxIqV2LqIvJAv6TH/RWZMNkWBDfwDZbKNcqMNfD7L112TAAisuYgogGYAGy5rGwY6+FXoXg4nXa8oEWvJlb6rB/wBmh/o/hYJKxbQuFy25oiKWvx+ba1SW9UxXCyG3zX9PVyVjdeIfJ1aMMFkLPZmGa7Ek8FtxrL3I19k32ufsqj8C3pli+FS+ao+WDNMAwuwUMDn0sH0FsnaPVTwBrcr9t/datoyc55VADPfKDiXNvGsmFUaeW96YyQyyMrPDDChILhXYsF4nwSLXAubA8q32g3gKOZhxjekyJ+yKlccPsb/it7DXBK22dH4QL4TahSaJURCr5C2Ym4vKy2UjnZAbntoV27J1m0doP/esB5nYfs0R7FizYrBDt6n9YN76FtmfZGxUh+fKx9Nz+1SK2mV9McbpjPtZPwEf1KV99Wiarbo+jzbRnb6MbD0uvuBqwtpT5IZHHFUdh3hSR6xXaJyl2Mt43thZCeAsT9ZaH8D167SlA6oFgSQcxAuFewItfvt21B7Z31EuDkVw4kZQAQ/g3uNct64bm7blkxAckySFmUZ21IyaAsfJ7Kinbo04Ugm3xx+bByEjKcpRhe9m+URKRfmPsbWPZT3cvD9WrINLxYd/rJr66Cd69sTfZYJYerzPnBvxGeQ6doLNx/BFHWz8LilIfq4vuaR26w2svA6A61I7bYlpJDveiLNg5x/dsfQL+6h/o2lJilF9AykC3C62Jv8Amj0VM4pcW6MuTDgMCp8NzoRY8vLQfuYmIWWeKFowy2zZwSDlLDS3lJrfkwuiyLUP7m/1Zl5xyyL67++uhw2P++4cdyN7xTfZWxsVDnyyw/ZHLt9jJ1Nr21FhpwoBxvWPtObuH6y0IdGMlp5l7UB+q1v2qJNs4XECB+tmjZLaqIrE6i2tzbWhXdYLhdosGderKuBIdFIOVgeOmulZb/uRtLRZrcKq3B/Y9uW/v3H1s/8Aqqw/6Q4a33eL64+NVrtTGoNsCVXUp1sZzg3W3g3N/JrUm+hFdlijwsePyH/sqK6R0AwmtswcEacbK1/bTjBbSjlxx6uRXHUWuO0SXt6DemvSJHfCA9jj1hh760+iICtz92kxcrB2ICKDpxOoHxoi21uJDCisGc3dFNyNAzBSe/WmfRk9sQ47Yz6ih+NGW94+1JD9Gx9DA+6spJo1bB7EdGkGRsrvmsbHS1+WluFD+6ONMOKzgFiro+UcWyMr2F9LnLVp5rgHt19NVFh5DFi5MvFWa3eDYVWkRM9GYrH4qGNpXSFkRS7ojPnCqLtlLLZmABtcLe3K9TSOCARwOorzn0nb14tsYFM0sYOHgLxK7KgMkQaQFAe1iNavHcjaJn2dhZWN2aFMx7SBYn0ivIzuibehLfaT7mPI59X7qLHoJ33k+yWv4sbfqSGiBB7T/sB+DJ/ksPfUf0hPcYNPpYhm+oq/6zTieViuFzcTE5bvyID+tTLfZs2MwSdiyP8AWcL+xXo8/kcUTmP+6w/jN/ltW2x3Aw8VyB4I50wxw62JrkF7toAL+CzC1+PAU32K+fCZWIJGYLcC4BAIseXGutmKMdIM9sDJbmvtZF/aNSG7CZcJEOwW9ZoB25OThXW5KtKgUfjMWP8Alj0U7we3ZlIUSEC/boLnXt9hrK7ZWtIO0P203kiX1u1PhQHtPaMqEOJCesUEG+uXXKptYernUf8A0gnANpX5/ONbJQa7ROi/9G5+uM/7dSuO8R+41D7wP1fXG1+rwpHfkSEW9VCGK3pmnxKEMyIWQZFY5bZhx7TrrXnh0zq10T2x2yvh3+hAX+phVceuhLdlbYcntYn2D3UQYecrDOb+JgBbyGTCwJ+3QlDph4/KrH0kmtcfa+4kugk6LFvLi3/EHpzn3UZbxH7TxFvvT/qmqg2DjHjEhR2W7a5WIvbu76MMdvEx2cY2vndcua+pTwvC77qVrovlMS+YrvqusZYwQCxABJsoubankKmdw3yzoeQmQfWuKG5rFdT/AB2VPbrTERS2Yjw0PG2o594rhx/MdZ9Bb0g4ZWnh08J5Viv5FEbW9M/qo3xu3YITlkkVTxsb314cBVL7X2jM+LzSN4ayWDDT7mcobv8AAGvkqXRmZQ7MzM3Mkkm3fXWG7ZzkuizMJtyGb7k4fW2ita/Ze1gahdiwKm0ZwIJVLBrub5G8NW0005nznhah7deWSz5QCgc3OuYNY5bWPkFPcfG4JeLRyDme5z24aMDe+nPso5bGIeZh2H01kx9imhLdnabxxyrM7SFQ0gJbMbKFzLc68wfOaHd/dsSrKq9YytkQ2SUhVuM1sgHG58a+tuFXIlWHG8g+1pe73ig3Fxqu20BVcr5fBsMvhRBeHDxhQrgdqzs9uskcWN1MjEEW5gm3G1EW8cxTaWFZypcdVmyeKLOeR11B5mst2aqiwhgY/vafUX4VWe+8Ij2mpAAH2JrAC2hAOn5tGe9+9JwaLkUNI5Nr8ABa7EDU8QB56qvbu3ZMTIJJCMwAAyrYAC5Htq8jEEW3HhlXHnKqr9g5AD+046U03+S+Bk8hQ+hh8arYb24rrOs6989st9OF72sBa1/JRgd4DjNlYgvbrIwA1tL6gq1uV7H0UytMY0RfR7LbGJ5Qw9KH/TVg7xxZsLMO1G9hqqt0caExcLMQAGUEnkDdb93hVb+MS8bjtBHpqx2iSOOCxI+SxSNw6pWJ/MBJqrNpsPl0pU6MxYdxsw9Rqy923vg4PIgH1br7qrneKPLjvxgvpK2J9N6siGelBidoBj8/D4ZvTCg9oNXl0VPfY+E8isPRI491Uf0jrmbAyfTwcY88byIfVaro6G2vsbD+Qyj/AMrn315H5PQgyfjQBvo/2WTyI/qgej9+NVtvbJd5j+DP6oZaIAhs7bjOEzjMYopDfgWF4QAfL5a7bbxnWbQifLYLhUIF/pOz8e5qidjTEK5B8WCQjyfZIKItt4eeVopIsLiCRCiMWibUqLZgyg5lNgRe1dU9nNrQotpsX6xEAuSwu3A3Nxw7fbWAmXwUXRibm/C4+HspguGxiDXCS+dJP9FL5XiRxwsn1ZP9FdMomaZE7fbMsS20M6DTn1aanz56zBh8zAWtcjWxqb2ikfyKMBHM4laRwYXGXMFACuVtoEUHtuahocUyEHq20IOp7PNUjJbK0dMbJcKpGiDKO3jXHDYPO6KB4zKvpYD31q+0dScjDzr8RUvunjYmxcJlYRorqxza5iCMqKFvqWy8dLXrTmqJiyf3sOb5b5Ypx6ZYl99AEMYE8dr2zLx48RRxvDJaHEt/cMf/ADYegXZ+OJdNBqRrbXQ/urhHydCbxb5cFjT/AMtgk+vHhT7ENQmJwzDDpYGyxrc9l9KK4xCcJjEkZcxTBlUzAM+XDoDlvxIzA2rju/g4sU4jayqqksZCEU5VOVQWOpL27hmNWEqVlcbAbZS/Y+8k+v8AdRNs7AKcM0r3ORlVBcZSCSzKQeWt/Oabo8UTEBFaxICurm2p0uvE8r68KeT7YiOG6sEKxkLkBWCgWsALiuykqSOTTsE23YBP3T9H99O9nYXqUK5WYk3J8G3C2mvCnnyhfpr6fjXOTGLcAHMx4BdSTyGlFGK2iXJ9jeONWxEfWgsvVyObEA3Z5bNex5sKksXic2XQAAAad3Py+YcK021s0wYvqzxSGFPzurjLfpMa4T+MBccT84fRPl7RUhSVll7Djdvaoj64WQ+GCM0oQ8CNLg340tubSVlU2izDQnrgSbHl4A0vfnzqGwBAncMiPc6XksRx4ZWF76eiumNjzjSFRbsdzf8ASNYWzQ72Xj5vDEShhlZWAe4Adcp5aGw9VEm1n69fDZvCsCE04ALl15W4ig3A41orhI1U2NyHlBNrkXyuAfRWMRtIlA7xqWBIiu0hN73ZhmkIAHDvN/m0egkcxF1cwjU5tdTwzeCQBxNhqfWeytMdtwyNDmAzRkkuL3e7A3NzxFrd1hypvBigJRJlAA+apPZbTMSfXTR/Gv23qeC+SyOlFLxwP5XHpCsPZVay1N7V3qkxEEULhbR/OAOZrDKL38nZUHJwqzdiKoyp0FTWwNoMqYmNUz9bEb+EBlyeFn142GbQcb1Cxre1dYJSp8EkG1rg8joR3EG1TwVm2FxRR4yLXU3GgPO9iDoe41Yex9oiXwF2i4AUFAyRqbDQowYeMO83HPQ1W3trGfn6RUTojVltbl4uUhkuHiTMA+W1mznwQeDAg5tOFwKHd+oQmOQ9oU/pMDQ5g9uTIQI5XUXvZWIB8tuFbbQ2vLiJFaRszJoDYA2vflxOtdMtGWi393tzk2ls/DCVIssYZFf7J1qgtdwMrBb9ma4HGx4VZey9lRYeFYYUCRpcKovYXJJ468STQf0P4oHBOgPiSMfM1iDR3XCfzM6R6Ija2AmdrxYgxeTIGHroN2zgWkcxgXd1mUHtJhl9pqwnbWhVB9tQduZ/8t6ytGnJtJexWWw9gyss46tx9rycVI1DwsRw42U1ZE+1sbh+qRxhRnsqAswvYAcb2HLj21PYjFuMRFGLWZJGPG/gNEAAeQPWG+h4UD9ILuJUEnhAAlGtbRjqp5XBHHsrnyPVnr+Cgp8mDS37hP8AL9oj/hoT3SfFqX8848ccGp7pR8a47A2802Ac5rSxjIzcSOAEluZym/lK1ts3HTySNmYxAKSBo+gCeGdPIdOec/RqxjkrTJyTXHNwlCNr7/1N/wCkWMHHAP5pP3Vj+lWIHHATeYk/s1z2ZvYqoFmcllDFjYEtwyrp84BgTw1B5U8wu90LAatmbxRkIBzHQXt5QP8A9qvjkvJj1uPzBfm/1Gjb3N87Az/Vv+zWn9KI3OU4OVS2gLRCwPIk+TjUlNvVCspUuoAJBzGx0LXIvxAyHhxuK3XbSTwsYmU+C2cX1UEOBw5kgadl6YT9w+Ti/wAP9srfeKMnDYn/AKc/5+HoDwK2aO3YD57VdGy9nJJiZI3F0bDurDyM8YrkvRZg4buZJbKrAZnXKt1K5vFHC9xfS9q6ZVZ5qNN0NjwGDESzQpJlKatGHbKmGhJAuL9ugrku19jsQDhQCSBrhGHHTkPLRnsnCJHHaM3BtrprlRY76eRBT6sWUH23CwB/4WPzAj2Gmj9HOz7n7Bbud/jRVTRzqaWxQNP0Z7PP9mw7pH+NQ2J6KcK2JKgSCNQlyJDclyBzv2k+aj5F4eau8w8X8YerX3VVJkpFedIe5uaUYhIy6lVEgUZmQoMofKNWUrYG3DKKrfGwRCRSTHYEkixDcOy1ekbVHbbxaQQSzumYRoXIABYgC9heqpNKitHmx5YRMWslr34NSbaUNjZF+qfhVi4jpxwoOmEk9KCmE3TjD83CP/iKPYtVTMtALFtFbnKg4G+nK2tr8+wdtqa7Qx/WfMyrwCgaqoNre7y3Jqb210inFSh2E65WJjVZUUJfS1ur17O4kczW2wd+EjyIYNXljM0pku0gzDiMvAW4X9tMrL0QjY1ecJ8gKVxfC5tVjkB7MhIq3cTtt3nJyxldLFwxKi9r+Cw79b1M7X2hPFDnWSO5a2sfEW5XY1p5IymUINky/e5f8JvhUlsfdh55BF1UiliLs4yqi3BZjm46cKurZ+LkkjDZx2EBOB5/OreaRvpeqlMWUntXcjEwTNGI3kUE5XjXMGXkdOB7Qa4x7rYn/wCriD/2z8Kuhs55n1fClBE4ZSX0BBIKg0otlMjdPFf/AFJvOprX+h2LvcYWTzgfGrVi2nNJOytMSLkKcirw5WsLU5kZ1ZgzFgxuhPKyi693P00psllK/wAzTI6Ax2LtZAzKNewkmw7janabDxJGZYtLkaOlwVJUggG4sQasDaGwI3OZ1uPVfttwvz9I51vhcCiLlRQq8QALDy/x3VqMWZciR6F1nXESLIgRRDpZrlmDILnXs9tW9VXbjz9VjVB0Dhl9IuPWoq0axyKmbg7Q1lOtDcf9bh/Gf/LeiTEcaHgp+WRdl5P1GrmaH+IYfLYfyM5/Tw9D+1d7dm4qMxyzgA8CysGU9ouvGp7ED7fhH/LzH/y4f4VHb8bdjwWDeVlQt4qBlBBY35cwACbc+HOhU2naIvc7HYPDF7YyFs4QeOBque51t2ijCHbEL+LNE3dIp9hrzfgt5EknzOoDFr5nCspPYy2ygHha1u6rm2BsLAYyAOcJErjwXVQRlYdliNDxHf5KYpLRqc5TllLbC5MNEw8RD+aDWh2PBcHqY7g3ByC4INweHbQRtboyUyE4e0S2GmeS9+ZuG99MzuNjo/ueIlH4s7D9ZzV/EwH027+HYkmFLkkk2sbm9+Hbc+muUOx44I5erFs9yRrbnbTu587UC/zNtZPFxE573Dfsmn2yI9pmS08x6sAlw0QGYAeKGCix1v5qu6ITOw1vjW/I/wDsT4VK70qBgcVoPuE3+W1RewT9uSfkR63qS3uf/d+L0t9gl/UNZZUPtni0Uf4i/qinF6FsdtXGxMBDhFmiCJZhIFa+UZhY9hvypv8A02nX7ps7Er5Vsw9QpQDK9MH4mhv/AGnQL90hxMf40J+NYTpR2eTqzr+NGfcaULCZG1FOpD4vf7mocg392e3CdR3q491P4t5sNKyCOeNiWsAG14HkagJpWphvFs4z4SeJbZpI3Rb8LspAv56d3oW6QcfJFgMS8bsrKngsDYi5UXHlsTQFUS9CO0Drli/xR8K4/wCxDaHNYh/3Rr5KDsVvDiWPhTzHvlf400facp4yOe9z8atkoPF6Fscp/sR3yjzVo/RHiYxneXDgLqQJLtYHkLa0AnFseJPprm0pNWxRd2AyDEorsgFiTd1tYa8b2qZxWLjQWTE4Zk+hJKht3G/CvO16V62+SzKgX1sjakUchzTwKh4/Z4zbsIs2vZ56lH3kwXPFQf4q/GvOYNYz1HNsqjR6JO9eAH/FwfX+Fc23y2fzxcXpPuFeecxpZqmTLRd22t6sAwDJikzr2K2vny8aZ4rf7CuijrQGuCTY20sL8L+aqec8K1vWs2TFF2yb7bNykHEMb9kL+8VFYXfjAo3hPKwBPixcRyPhEW7CPXpVUqdDW/8AHrpmxgi4oOkjANIqxrOHzDKxVRY30OjdtXRhMRnjR/pKrekA++vH+xP6zD+Ovtr1xsP+qwfko/1BWW7RUqZA77Y7ExRq2GBLXOYBM+mnKxprsPFSSS4ZpAQ7K5cFcvhZGvoeFPN7tgicR5iylZBbK1rgsGI77LXHBYQRYuBFLEBJCCxudQefnrkk8mzvKcXxqFK/fySU3/yEf/TS/wCbD8KpPpg3peeZYGUKIXlGhPheFlBN+dl9dXY5/wB4J5MM/rmj+FUh04YcrtLVrhowy6AZQWfwdOPfWq2YTSTTX/Cu71a/RZvssIYTE5bBWIBJ08RrDjzWqpWpLYeItJYnRhY+kEez11SRq1fR6Pi3/wAEdeutf6SOOH5vlp3DvbhH8XExedwP1rVWOE2ThplORcUAp4qEkHhKDxAXsrV92oOWIkX8fD/6XPsryxlytWkmfTfD8HdZtP8Af0Lghx8beLIjdzg+w11mF1PcfYapjFbrhnYpiYDck2bOh1N+JS3rpzsvYmLje6OGGn3PEKeDKToGvwBHDnV9Sa7iZ/pOFq48q/H+Swd3R9uS/kU/Xan++h/3di/yL+ymO7n9bn/Jx/rSfCnm+5/3divyTeuwr0s+Yh+9xH4NiwXwb8L20v5L1Abr7ZndsT8qAQREWNgAPHz6jiBlBvTLfze2bBSRCIIVdWJDgnVSBpYjkaBd4Ok2VsJOnVRoZRYupa+vHQk8Rcec1wc1nWz2x+F5HwvkSVd350Mt9uk7r5mUF+qBssatlFvpOR4zHjl4Dhxua13R3vVW8BQ68XgkAII5lc18p/CGnaKrN2ua3w07RsGU2ZTcGvSmeI9T4PYuBxUSyLh4WVxcfY1BHIg24EG4PdWi7g4FZFkSAIyMrKVZhYqQw0vbiKAOj/pBSGFs6sUaxstiUbgw1I04ebL5aNcP0lYJ+Lsn40bfs3rnKai6bO0Ph+SccoxbX0CuhLpIS+z8UB97960U4ecOqspurAEHtBFwfRQ/vut8HiR/dGtI4s8vSjWuBNS2E2esgJJsdeYA0F+dRbrrWVJN0dHBxSb8mopGjXd7ZOEMOaUFmygkA6jTS1yOPHmeyoLeXZiQzkR5urYBkz+MFPI+g61ujmM9m7JknLCNcxUXOoFhe3OpFdy8Uf7P9JfjU50Vr9mm/EX9b91WO728g9VbUU0YbdlQDcbE/QH1hXRdwMT9Ffrfuqx9rY5hGeqaPPcAZmFgCRc8RwFzTNdoSDDEyPEs+VioLqFPHIdW4cOdWoi2An9BJ+BKDyZj8K7J0dTkXzJ6T8KK8LjC8T55YWlAc3R1tlA0a1za3O9cNgbcCIwxGJhJv4OV10Fh2eWlRJcgd/2eTc3QeZvhUNt3YbYV1RiGJXNoCOZHPuq3sOokCspDKwBBHAg8xQB0mJbFJ+SH6z0kkloqbvYHJGToAT5AKVjwo03GgYKXSIP4VrnXXSwyjW2tLpF2e0eMjDRpHI0aF1S4F+Aax4Ega91YcWlZpNN0DOw4yMTDf6Yr1xsT+rQfko/1BXlnBRMMZDmFtb8b8FJr1LsOPLhYF7Iox+gKn2dmmkpa2OcTh1kUq4up4j+OB8vKq+2btEwbSlixMoywkrHJIwBZJUDoGbQFtGF+JsasahfeDcgYmczCUIWREZWiSRGCFipIaxv4Z51APcO8T4kSJIjHqurCqwPz899D5Kp3p/UDGQHn1Oun4bW99GmJ6LGvdUwrntAlgPpjZh6qCt+ujrGsEKYdyqA3PynrQBqSQZMrKvkt20BVynQ93vFOtjuBKrMCUBs3kB0v6fZTRVuvfTjDuU8LmLWGov5xbsoQ9D9GJU7OiZeJura80ZlHqAolWYFipB0AOo0IbNax5+Kb+avNOy98MZhY8sGIdEvfICCoJ4kBgamsH0ybQS2Z0kH4ca6+dbGoC+ptlwt40SH8wX9l6Z/0ZwrAMqAAjQqxFwR324GquwfT3KPumGjb8V2U+sGpzZfTbhGCo0MkXAC2VlHIdht5qWwGe7f9bxI7FjH6UtO99v8A4/EfiAellFR+5u0I558XLE2ZG6rKbEX1lvodRqDUvvNgWmwskaWLNlsCbcHUnXuBoBpvTgZXUGLqzlzFleMPm4EBQVOuh9Iqmukza0UsMaph44XWVg5RQM1kU62Atqx08lX/AD++qV6ctnrGuHZb+G0pbXn9jPvrOO7Oim1FxKrwoAu3PgPea4yyXNdAdLdgrWEAAsQTyHZf410OZJbAxZRihvZtbeUcvOPYKsaPYGFcBknlS4BAeIHQ68Ub3UBbG2YXAfwcqGxYEE3ZcwB7NBa50uCLg2BvTo5xYn2bDmAYpmiNwD4jG3H8ErWJwjLs9HF8Ty8PyOgl3fiy4WEBswEajMAQDYAXsdRwplvXhi2GnA5xP7DU7BAoA8EDstoAOXC3KtMRGtrEXBGoJNiPTVWjhJ27Z5c2fNCkdpImZvC1ygjW1tSeVQ+MwZzZgLK1yvDhcjgDpwr1A+7mCUX+TYcd8S+8U1aLBLwiww/Mj+FbohSO7m9EUUQjxEJfIQUKgG9jfKwJFweHHs7KYb0bQkx08mJKKguirGDqFsbADiQLantYdoq+/wCcMMOHUjuVfcK1bbcQ4MnmUfCrTfZCqeibZzdZiCwyjImraDxm7asbE7IhkQpK0TK3FTIBexvyYHiKxt3e1IcO8gAkKi4S1rm4Fr5TbQk+aondrfw4oSFouqyMFABLXuCT80Wtp6afQh3bcvZw/ssL/iE/+yuUm6mDJBKxPlUKtxmAUcBpyFPpduMeBf0muB2o/a/pPxraTIaYTdbCrcpGnhKVbLExFj4y6LwpR7s4ZCCIgSP+Wc+2O1atjWPHMf476x8oPYatMmiWTDIPmuABYAQOAAOAAygAd1APSDujPiMQjwJmXqwCSyqQczG1nYHgRRBj9pZI3bhZSbnUDTQ251Bbu7VnlaQu+dAEynIF1Iu3BRe3CsteCkLsbdbaWFJaLqlzCzBpYiD3qWNaYzcnGzyGWaaIueLNKSdOFsimwHICjfMfJ6a1Zj5KuKFsFdmbjSRyrJJiI2y30AkY6qRzUdtXzuztQzwXy5crZBbmFC6+Tjw8lVaWqztzocuDj/CzMfOx91qxOq0aRN0qVKsGhVD74YGWbAYmKC3WyROiXNhdlItc8NCamKVAeWJt0pMHio8PjQIswzEhgwCtcA5lvpca9lN96dpYeV7YbDCBFAWxbM7G9yxPI8tOVWj0/bKOTDYkDRSYnPZm8JPNo47yKpx5YwtwSW5dg8tbXRBpO1l76a3rtiW1A7BXCsFNg1Ge4XR1JtOLESJIE6keCuW5kcqzKoNwFGgFz20FUSbF6Q8bhIRDhpRCgJY5Y0zOTzdmUljaw8gAoCy93MPioMKV6naELHRpI4gRcEsLxkZyBmYXFhrxrd94sWvg/wA6KraeDiIDG3cc6VXw6Xtq2I+WNqb/AHOK/m8DSoLbO9GJxbZsRPJKeWZvBHcosq+YCgLd3n3vxrYNwTCbFSJsPPZhZhyzXIPDTtqqtq7y4rFKEnlklVCcuY3yki3HjUTHimXgbVqMQwBAJAPEX0NAd15938euswuQNNRcEgi6jQi5vzsfWeylhOI81d5YCuYKxuR4Sg2uAdOfhDnbla9UhiOUiNwjtla2ZbWBynQnttm5dtWp0Nb2QRQSwTTJGxkDIHYKDdQpsTpxUemqjmKBdMwbmLgi1lN7jy30t2U3DVAeysHiVdAysGBHFSCD5xpURvBtDIwHk99eW4NtTxAKk0iAcAsjADzA2rafeTEv42ImPfKx9potAvXaW1S4y8r+yo8vVJttWU8ZZD/3G+NcWxTni7H841rJkovAzVzbFqOLAd5FUjnPb66xarmxiXHjcVBIhSR4yp4gyDlr21xweOwkIISSFATc2kXU8L8aqG1ZFTJii+Yd5NmqiZ8VEWsSwDMbamw8DTh7a1ffPZI/tx5llP7NUQa1LVc2MUXi2/uyh89z3Rye+1c26TNmDh1n+D/qNUjmpXpnIYos+XpBwutusP5nxNNpOkaDkkp8yj9qq5vWL1m2Wi39ztqttOdoYEyssZkJkey2DKtvAVjfwx6DUzjt0tqLIFTDQupPjjEeCPKQyq3oBoU6Fd4sHgZZ5cVL1buqxxjIzDLfMxJUG2oUearuwO/WAmNo8XAW+j1gDehrGpZQV2F0eYkvfGPCqfRhzMxPlZwAB3A+arBweEWONUW+VQFF+NhXSOUMLqQR2g3HqragFSpUqAVKlSoBptXZUWJheGdBJG4synnzHDUEEAgjUECqz2j/ACesKxvDiJoteDBZB3DxT6SatelQFRL/ACdoPnYuY9yIPbekf5OWG5Yuf6qfCrdpUBRWP/k5Sj7jjI28kkRX1qzeyhzH9Bm1I/Fjjl/JzD2SZa9MUqA8i47cPaEN+sweIAHMRFh6UuPXUJNEUNmBU9jCx9Br2rXHEYNJBZ0Vx2MoI9BoDxdStXrHaPRrs2e+fBwgnmiZG77x2N6Adt/yeUJJwuIK9iSrcfXXX9GgKVwh+NTnVxz4c/fk1W3zu1bd1vQO01LY/oe2nA1xCHC8GjbNf80eF6Vocx2ysRE93w80R5ho3UDtsSOFVPwSiJZNbV2iwxsWOgHb/H8Wpx/Oh4mxPaeNNZcVmOppoGkprQ0masVCipUqVAK9ZvWKzyoDF6V6V6xmHaPTQG16xW6QM3iqT3An2U6i2HiGNlw8x7oXPsWgGVKpmLczHNbLgsUb8PteS3py2p1H0cbSbhgcR547frWoAcpUYQ9EW1W4YNx3yRD2uKdx9CO1T/YIvfPH7mNAAt6yGqxYOgPaTcfk698x0+qhp7H/ACd8abZp8MO2xkP7AoCuMFtSWJs0cjoe1XKn1Gp+LpL2kosMbNbysGPpYE0b4f8Ak5zfPxkQ7omPtYVKYX+TwgXw8VmN+IhI7NLdZUBcNKlSqgVKlSoBUqVKgFSpUqAVKlSoBUqVKgFSpUqAwayKVKgKr6SfHHe37NV7JxNZpVkqBfeLiKhaVKtEMUqVKgEK3Tgf450qVAHu4XiP+b76uXdjxovxf2aVKgDFOFbUqVAamsUqVAbCs0qVAKlSpUAqVKlQH//Z"/>
          <p:cNvSpPr>
            <a:spLocks noChangeAspect="1" noChangeArrowheads="1"/>
          </p:cNvSpPr>
          <p:nvPr/>
        </p:nvSpPr>
        <p:spPr bwMode="auto">
          <a:xfrm>
            <a:off x="279360" y="17282"/>
            <a:ext cx="2764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ru-RU" altLang="ru-RU" dirty="0"/>
          </a:p>
        </p:txBody>
      </p:sp>
      <p:pic>
        <p:nvPicPr>
          <p:cNvPr id="46086" name="Picture 6" descr="http://avtobus-online.ru/images/p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114800"/>
            <a:ext cx="3854880" cy="24093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587521" y="554459"/>
            <a:ext cx="8033760" cy="354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Times New Roman" pitchFamily="18" charset="0"/>
              </a:rPr>
              <a:t>Я танцую на носу,</a:t>
            </a:r>
          </a:p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Times New Roman" pitchFamily="18" charset="0"/>
              </a:rPr>
              <a:t>Разный цвет собой несу.</a:t>
            </a:r>
          </a:p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Times New Roman" pitchFamily="18" charset="0"/>
              </a:rPr>
              <a:t>Меня любят все детишки:</a:t>
            </a:r>
          </a:p>
          <a:p>
            <a:pPr>
              <a:lnSpc>
                <a:spcPct val="115000"/>
              </a:lnSpc>
              <a:spcAft>
                <a:spcPts val="907"/>
              </a:spcAft>
            </a:pPr>
            <a:r>
              <a:rPr lang="ru-RU" alt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Times New Roman" pitchFamily="18" charset="0"/>
              </a:rPr>
              <a:t>И девчонки, и мальчишки!</a:t>
            </a:r>
            <a:endParaRPr lang="ru-RU" alt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  <p:sp>
        <p:nvSpPr>
          <p:cNvPr id="19459" name="AutoShape 2" descr="data:image/jpeg;base64,/9j/4AAQSkZJRgABAQAAAQABAAD/2wCEAAkGBhQSEBQUExQWFRUWGBkYFhcYFR0cFxYcGBgXFxgWHBkYHiYeHBkjGhYYHy8gJScpLCwsGB4xNTAqNSYsLCkBCQoKDgwOGg8PGikcHB8sKSwpKSwsKSksLCksLCwsLCwsKSksLCwpLCkpLCwsKSwsKSwpLCwsKSksLCwpLCwsKf/AABEIALEBHAMBIgACEQEDEQH/xAAcAAABBAMBAAAAAAAAAAAAAAAGAAQFBwECAwj/xABREAACAQIDBAQJBA0JCAMAAAABAgMAEQQSIQUGMUEHE1FxIjJhgZGhscHRFEJSkiMkM1NicnOCorLC4fAIFRY0Q2OTs9IXJURkdIOjwzVU8f/EABkBAQEBAQEBAAAAAAAAAAAAAAABAgMEBf/EAC0RAAICAgIBAgMHBQAAAAAAAAABAhESIQMxQRNRBDJhQnGBkdHw8RQiUqHh/9oADAMBAAIRAxEAPwC8aVKlQCpUqVAKlWC1cvlI5At3fHh66A7Uq45nPAAd5v7PjWkxYDVwv5vqFydaAc1gsKbJmPAHvbS/mtf2V0ER5sfMLfv9dAbmUUhKD/HxrU4deYv36+2uIiJtZVUDmQL+YcvP6KAcdaP4NaNiR3nsGvspLhhz17/hwrqBQHEztyQ+r31uHPMez41s97aceV65DC38c5vIfF+r8b0BhsSDwu34uvrGnrpXY8rd7a+gX9tdwKzQHAQHmx83771sIfKfTXWtWagMZf4vSy1VnS3vhicPNDFh5WjDJmcqBc3cqNSL6AHhVdbZ2piTGGOLxEjE6qXewHb2VaJaPSruBxIHnrk2OiHF19NeS8Ti5CdXc97E02Zj5aUSz1ydqQ/fF9IrU7Uh++L9YV5GBpyWXOPFy+fyeerQs9X/AM8Q/fV+v++sja0X3wfWrymzx8sv6XxrUOn4P6Xxq4ks9Yjacf3xa6DHL9JT568kzyLl8Erfz39prjLiDfRuXIn41KLZ7AXFCtxKO2vHsePkHCVh+eR76eRbyYpBdcVKNeAmblztfhUotnrgGs15lwHSHtCKPOMaT+C+Vj6DrV19Hm+DY6G8lswVWuNL30YW8jCrjqyZBfSpUqyaFWL0iab4iIstg7Ie1bX7tQRQHeshajv5rPOaY/ngewVG7xwph8JNNeRiiMQDK9i3BQbEcWIoQn3gBN21HYeHo5+estMq8SB3kCvNse1utuWfEuQSCTiAqkjiQvVtYeS9SsW7xdEPUuzPdgDiL3UBfC4Lzbh5K6LjbMuaResm2IF0aaMHyyL8aZYnevBI3h4iEEdri4vVPYLYbQSxyHCqtpE8IuzWu6gcZCOJ7DTArNi8VPIkCOpYsWKKxBbwkQZ9AqoVFgOXlo+Np0M1VlxzdJGz144lD3Bj7BTGXpe2cv8Aase6NvfVZRbLlRvDiVfAdgOph1spA4L9Ir6RXYYLGDhHIPxQo/VtWlwsz6iLZ2PvpHikz4eKWRb5c1lAuOWreUU+/nKY8MM3ndR76FejrEtFDMcS+QmRQOtYAnwL8WOulEku9uEXjiIvM4PsvXJqnRtO1Z3GKxJ/sUHfJ8BQbvp0mTYCVIjFE7uuawZjYXIF+HGx9FEse/GDbxZg34qOfYtUz0iTdbtjEHkioo8llQe0mrFW6DdIKMV0u4gYI4i0Kv1oiWLKSTdc2a+a1reu1Qs3SxtJuBiXuQe+9Cn83PJiYIAQcxzgE6cCbm3kWitdw5ubxD6x9wruuJW7Obm0NH6RNpuf6wF7lX/TTKXfLaLccZJ5iR7LVLYzcxoozIZFNraBDzIXiT5ajMFsF5pXjXKGS+a/C4OU699a9KJn1GTvRxtmV8egxE0kilXPhSPZSql76sRayn01vvD0vzyyOMMMkSkhWvq34RNr+YEW8tMjsKTBpNKzqT1EwGW9wWTq78P7ymO6W6/ynDk9YUsQLZb8db1h8acjebUbI7Fb549hm+VSC/YzerWm+H27j5myjFzcCdXa3tqf3i3L+T4YyrKz5LXUjQgtY8/wq57mbsiWMzh7PmKWPC1lPp1q+mrMvk0Q8mBxh4zsfOa5/IMX9/b0mj593nAJuugvz+FM9n7NM8SyIRla/HjoSDwB5itemjGbBBcPjRwnNbZMcdDiX9NFm0dmtDE0jWyrqbceIHMeWmGw5Ri8/VfMtfNp417WtfsNMEXNg1jHxcAD9cWueDAEduoYEcqkMdvecRhoo4MOi4g5uuKQgkBbWKCxtmvc9luVEeM3LaYBXcIAbgqM1zqOBt20Kbjp1e1Mn5VPQD/prDhTNqSaIXEyYqIjOXQnUBhY99iOFcjtvEc5L96qfdRp0lwnrYjY6Jqe9jagZ0rfpoKXubHa8/0/0V+Fb/zhP9P9FfhTYDW1PG91T0/qaRzXbE/DOPqL8KsToW2/KMeInsUkSRRYAZWUdZyA4hWqtGFHPRY+TaER7JrfWV4//ZUlGiWei6VKlXmOphuFRu2sa0cd0tmLIouL3zNY21W5tfmNbVIvQ9vjLaJB+Hf0D99Uhzh24jX+3Y2txCIumjHmW5KT+aaHd7dupLgMR1eI65R1IOiADNKp4KoPiodb21PZTDGRBUhUAAGOVSAOI+TOPfWN9sgwoViVEkyJcLci6SkWFxfwsvOumFGFKyN2Pg8uEwQZFDEgm2t/AY3JsNTxIqV2LqIvJAv6TH/RWZMNkWBDfwDZbKNcqMNfD7L112TAAisuYgogGYAGy5rGwY6+FXoXg4nXa8oEWvJlb6rB/wBmh/o/hYJKxbQuFy25oiKWvx+ba1SW9UxXCyG3zX9PVyVjdeIfJ1aMMFkLPZmGa7Ek8FtxrL3I19k32ufsqj8C3pli+FS+ao+WDNMAwuwUMDn0sH0FsnaPVTwBrcr9t/datoyc55VADPfKDiXNvGsmFUaeW96YyQyyMrPDDChILhXYsF4nwSLXAubA8q32g3gKOZhxjekyJ+yKlccPsb/it7DXBK22dH4QL4TahSaJURCr5C2Ym4vKy2UjnZAbntoV27J1m0doP/esB5nYfs0R7FizYrBDt6n9YN76FtmfZGxUh+fKx9Nz+1SK2mV9McbpjPtZPwEf1KV99Wiarbo+jzbRnb6MbD0uvuBqwtpT5IZHHFUdh3hSR6xXaJyl2Mt43thZCeAsT9ZaH8D167SlA6oFgSQcxAuFewItfvt21B7Z31EuDkVw4kZQAQ/g3uNct64bm7blkxAckySFmUZ21IyaAsfJ7Kinbo04Ugm3xx+bByEjKcpRhe9m+URKRfmPsbWPZT3cvD9WrINLxYd/rJr66Cd69sTfZYJYerzPnBvxGeQ6doLNx/BFHWz8LilIfq4vuaR26w2svA6A61I7bYlpJDveiLNg5x/dsfQL+6h/o2lJilF9AykC3C62Jv8Amj0VM4pcW6MuTDgMCp8NzoRY8vLQfuYmIWWeKFowy2zZwSDlLDS3lJrfkwuiyLUP7m/1Zl5xyyL67++uhw2P++4cdyN7xTfZWxsVDnyyw/ZHLt9jJ1Nr21FhpwoBxvWPtObuH6y0IdGMlp5l7UB+q1v2qJNs4XECB+tmjZLaqIrE6i2tzbWhXdYLhdosGderKuBIdFIOVgeOmulZb/uRtLRZrcKq3B/Y9uW/v3H1s/8Aqqw/6Q4a33eL64+NVrtTGoNsCVXUp1sZzg3W3g3N/JrUm+hFdlijwsePyH/sqK6R0AwmtswcEacbK1/bTjBbSjlxx6uRXHUWuO0SXt6DemvSJHfCA9jj1hh760+iICtz92kxcrB2ICKDpxOoHxoi21uJDCisGc3dFNyNAzBSe/WmfRk9sQ47Yz6ih+NGW94+1JD9Gx9DA+6spJo1bB7EdGkGRsrvmsbHS1+WluFD+6ONMOKzgFiro+UcWyMr2F9LnLVp5rgHt19NVFh5DFi5MvFWa3eDYVWkRM9GYrH4qGNpXSFkRS7ojPnCqLtlLLZmABtcLe3K9TSOCARwOorzn0nb14tsYFM0sYOHgLxK7KgMkQaQFAe1iNavHcjaJn2dhZWN2aFMx7SBYn0ivIzuibehLfaT7mPI59X7qLHoJ33k+yWv4sbfqSGiBB7T/sB+DJ/ksPfUf0hPcYNPpYhm+oq/6zTieViuFzcTE5bvyID+tTLfZs2MwSdiyP8AWcL+xXo8/kcUTmP+6w/jN/ltW2x3Aw8VyB4I50wxw62JrkF7toAL+CzC1+PAU32K+fCZWIJGYLcC4BAIseXGutmKMdIM9sDJbmvtZF/aNSG7CZcJEOwW9ZoB25OThXW5KtKgUfjMWP8Alj0U7we3ZlIUSEC/boLnXt9hrK7ZWtIO0P203kiX1u1PhQHtPaMqEOJCesUEG+uXXKptYernUf8A0gnANpX5/ONbJQa7ROi/9G5+uM/7dSuO8R+41D7wP1fXG1+rwpHfkSEW9VCGK3pmnxKEMyIWQZFY5bZhx7TrrXnh0zq10T2x2yvh3+hAX+phVceuhLdlbYcntYn2D3UQYecrDOb+JgBbyGTCwJ+3QlDph4/KrH0kmtcfa+4kugk6LFvLi3/EHpzn3UZbxH7TxFvvT/qmqg2DjHjEhR2W7a5WIvbu76MMdvEx2cY2vndcua+pTwvC77qVrovlMS+YrvqusZYwQCxABJsoubankKmdw3yzoeQmQfWuKG5rFdT/AB2VPbrTERS2Yjw0PG2o594rhx/MdZ9Bb0g4ZWnh08J5Viv5FEbW9M/qo3xu3YITlkkVTxsb314cBVL7X2jM+LzSN4ayWDDT7mcobv8AAGvkqXRmZQ7MzM3Mkkm3fXWG7ZzkuizMJtyGb7k4fW2ita/Ze1gahdiwKm0ZwIJVLBrub5G8NW0005nznhah7deWSz5QCgc3OuYNY5bWPkFPcfG4JeLRyDme5z24aMDe+nPso5bGIeZh2H01kx9imhLdnabxxyrM7SFQ0gJbMbKFzLc68wfOaHd/dsSrKq9YytkQ2SUhVuM1sgHG58a+tuFXIlWHG8g+1pe73ig3Fxqu20BVcr5fBsMvhRBeHDxhQrgdqzs9uskcWN1MjEEW5gm3G1EW8cxTaWFZypcdVmyeKLOeR11B5mst2aqiwhgY/vafUX4VWe+8Ij2mpAAH2JrAC2hAOn5tGe9+9JwaLkUNI5Nr8ABa7EDU8QB56qvbu3ZMTIJJCMwAAyrYAC5Htq8jEEW3HhlXHnKqr9g5AD+046U03+S+Bk8hQ+hh8arYb24rrOs6989st9OF72sBa1/JRgd4DjNlYgvbrIwA1tL6gq1uV7H0UytMY0RfR7LbGJ5Qw9KH/TVg7xxZsLMO1G9hqqt0caExcLMQAGUEnkDdb93hVb+MS8bjtBHpqx2iSOOCxI+SxSNw6pWJ/MBJqrNpsPl0pU6MxYdxsw9Rqy923vg4PIgH1br7qrneKPLjvxgvpK2J9N6siGelBidoBj8/D4ZvTCg9oNXl0VPfY+E8isPRI491Uf0jrmbAyfTwcY88byIfVaro6G2vsbD+Qyj/AMrn315H5PQgyfjQBvo/2WTyI/qgej9+NVtvbJd5j+DP6oZaIAhs7bjOEzjMYopDfgWF4QAfL5a7bbxnWbQifLYLhUIF/pOz8e5qidjTEK5B8WCQjyfZIKItt4eeVopIsLiCRCiMWibUqLZgyg5lNgRe1dU9nNrQotpsX6xEAuSwu3A3Nxw7fbWAmXwUXRibm/C4+HspguGxiDXCS+dJP9FL5XiRxwsn1ZP9FdMomaZE7fbMsS20M6DTn1aanz56zBh8zAWtcjWxqb2ikfyKMBHM4laRwYXGXMFACuVtoEUHtuahocUyEHq20IOp7PNUjJbK0dMbJcKpGiDKO3jXHDYPO6KB4zKvpYD31q+0dScjDzr8RUvunjYmxcJlYRorqxza5iCMqKFvqWy8dLXrTmqJiyf3sOb5b5Ypx6ZYl99AEMYE8dr2zLx48RRxvDJaHEt/cMf/ADYegXZ+OJdNBqRrbXQ/urhHydCbxb5cFjT/AMtgk+vHhT7ENQmJwzDDpYGyxrc9l9KK4xCcJjEkZcxTBlUzAM+XDoDlvxIzA2rju/g4sU4jayqqksZCEU5VOVQWOpL27hmNWEqVlcbAbZS/Y+8k+v8AdRNs7AKcM0r3ORlVBcZSCSzKQeWt/Oabo8UTEBFaxICurm2p0uvE8r68KeT7YiOG6sEKxkLkBWCgWsALiuykqSOTTsE23YBP3T9H99O9nYXqUK5WYk3J8G3C2mvCnnyhfpr6fjXOTGLcAHMx4BdSTyGlFGK2iXJ9jeONWxEfWgsvVyObEA3Z5bNex5sKksXic2XQAAAad3Py+YcK021s0wYvqzxSGFPzurjLfpMa4T+MBccT84fRPl7RUhSVll7Djdvaoj64WQ+GCM0oQ8CNLg340tubSVlU2izDQnrgSbHl4A0vfnzqGwBAncMiPc6XksRx4ZWF76eiumNjzjSFRbsdzf8ASNYWzQ72Xj5vDEShhlZWAe4Adcp5aGw9VEm1n69fDZvCsCE04ALl15W4ig3A41orhI1U2NyHlBNrkXyuAfRWMRtIlA7xqWBIiu0hN73ZhmkIAHDvN/m0egkcxF1cwjU5tdTwzeCQBxNhqfWeytMdtwyNDmAzRkkuL3e7A3NzxFrd1hypvBigJRJlAA+apPZbTMSfXTR/Gv23qeC+SyOlFLxwP5XHpCsPZVay1N7V3qkxEEULhbR/OAOZrDKL38nZUHJwqzdiKoyp0FTWwNoMqYmNUz9bEb+EBlyeFn142GbQcb1Cxre1dYJSp8EkG1rg8joR3EG1TwVm2FxRR4yLXU3GgPO9iDoe41Yex9oiXwF2i4AUFAyRqbDQowYeMO83HPQ1W3trGfn6RUTojVltbl4uUhkuHiTMA+W1mznwQeDAg5tOFwKHd+oQmOQ9oU/pMDQ5g9uTIQI5XUXvZWIB8tuFbbQ2vLiJFaRszJoDYA2vflxOtdMtGWi393tzk2ls/DCVIssYZFf7J1qgtdwMrBb9ma4HGx4VZey9lRYeFYYUCRpcKovYXJJ468STQf0P4oHBOgPiSMfM1iDR3XCfzM6R6Ija2AmdrxYgxeTIGHroN2zgWkcxgXd1mUHtJhl9pqwnbWhVB9tQduZ/8t6ytGnJtJexWWw9gyss46tx9rycVI1DwsRw42U1ZE+1sbh+qRxhRnsqAswvYAcb2HLj21PYjFuMRFGLWZJGPG/gNEAAeQPWG+h4UD9ILuJUEnhAAlGtbRjqp5XBHHsrnyPVnr+Cgp8mDS37hP8AL9oj/hoT3SfFqX8848ccGp7pR8a47A2802Ac5rSxjIzcSOAEluZym/lK1ts3HTySNmYxAKSBo+gCeGdPIdOec/RqxjkrTJyTXHNwlCNr7/1N/wCkWMHHAP5pP3Vj+lWIHHATeYk/s1z2ZvYqoFmcllDFjYEtwyrp84BgTw1B5U8wu90LAatmbxRkIBzHQXt5QP8A9qvjkvJj1uPzBfm/1Gjb3N87Az/Vv+zWn9KI3OU4OVS2gLRCwPIk+TjUlNvVCspUuoAJBzGx0LXIvxAyHhxuK3XbSTwsYmU+C2cX1UEOBw5kgadl6YT9w+Ti/wAP9srfeKMnDYn/AKc/5+HoDwK2aO3YD57VdGy9nJJiZI3F0bDurDyM8YrkvRZg4buZJbKrAZnXKt1K5vFHC9xfS9q6ZVZ5qNN0NjwGDESzQpJlKatGHbKmGhJAuL9ugrku19jsQDhQCSBrhGHHTkPLRnsnCJHHaM3BtrprlRY76eRBT6sWUH23CwB/4WPzAj2Gmj9HOz7n7Bbud/jRVTRzqaWxQNP0Z7PP9mw7pH+NQ2J6KcK2JKgSCNQlyJDclyBzv2k+aj5F4eau8w8X8YerX3VVJkpFedIe5uaUYhIy6lVEgUZmQoMofKNWUrYG3DKKrfGwRCRSTHYEkixDcOy1ekbVHbbxaQQSzumYRoXIABYgC9heqpNKitHmx5YRMWslr34NSbaUNjZF+qfhVi4jpxwoOmEk9KCmE3TjD83CP/iKPYtVTMtALFtFbnKg4G+nK2tr8+wdtqa7Qx/WfMyrwCgaqoNre7y3Jqb210inFSh2E65WJjVZUUJfS1ur17O4kczW2wd+EjyIYNXljM0pku0gzDiMvAW4X9tMrL0QjY1ecJ8gKVxfC5tVjkB7MhIq3cTtt3nJyxldLFwxKi9r+Cw79b1M7X2hPFDnWSO5a2sfEW5XY1p5IymUINky/e5f8JvhUlsfdh55BF1UiliLs4yqi3BZjm46cKurZ+LkkjDZx2EBOB5/OreaRvpeqlMWUntXcjEwTNGI3kUE5XjXMGXkdOB7Qa4x7rYn/wCriD/2z8Kuhs55n1fClBE4ZSX0BBIKg0otlMjdPFf/AFJvOprX+h2LvcYWTzgfGrVi2nNJOytMSLkKcirw5WsLU5kZ1ZgzFgxuhPKyi693P00psllK/wAzTI6Ax2LtZAzKNewkmw7janabDxJGZYtLkaOlwVJUggG4sQasDaGwI3OZ1uPVfttwvz9I51vhcCiLlRQq8QALDy/x3VqMWZciR6F1nXESLIgRRDpZrlmDILnXs9tW9VXbjz9VjVB0Dhl9IuPWoq0axyKmbg7Q1lOtDcf9bh/Gf/LeiTEcaHgp+WRdl5P1GrmaH+IYfLYfyM5/Tw9D+1d7dm4qMxyzgA8CysGU9ouvGp7ED7fhH/LzH/y4f4VHb8bdjwWDeVlQt4qBlBBY35cwACbc+HOhU2naIvc7HYPDF7YyFs4QeOBque51t2ijCHbEL+LNE3dIp9hrzfgt5EknzOoDFr5nCspPYy2ygHha1u6rm2BsLAYyAOcJErjwXVQRlYdliNDxHf5KYpLRqc5TllLbC5MNEw8RD+aDWh2PBcHqY7g3ByC4INweHbQRtboyUyE4e0S2GmeS9+ZuG99MzuNjo/ueIlH4s7D9ZzV/EwH027+HYkmFLkkk2sbm9+Hbc+muUOx44I5erFs9yRrbnbTu587UC/zNtZPFxE573Dfsmn2yI9pmS08x6sAlw0QGYAeKGCix1v5qu6ITOw1vjW/I/wDsT4VK70qBgcVoPuE3+W1RewT9uSfkR63qS3uf/d+L0t9gl/UNZZUPtni0Uf4i/qinF6FsdtXGxMBDhFmiCJZhIFa+UZhY9hvypv8A02nX7ps7Er5Vsw9QpQDK9MH4mhv/AGnQL90hxMf40J+NYTpR2eTqzr+NGfcaULCZG1FOpD4vf7mocg392e3CdR3q491P4t5sNKyCOeNiWsAG14HkagJpWphvFs4z4SeJbZpI3Rb8LspAv56d3oW6QcfJFgMS8bsrKngsDYi5UXHlsTQFUS9CO0Drli/xR8K4/wCxDaHNYh/3Rr5KDsVvDiWPhTzHvlf400facp4yOe9z8atkoPF6Fscp/sR3yjzVo/RHiYxneXDgLqQJLtYHkLa0AnFseJPprm0pNWxRd2AyDEorsgFiTd1tYa8b2qZxWLjQWTE4Zk+hJKht3G/CvO16V62+SzKgX1sjakUchzTwKh4/Z4zbsIs2vZ56lH3kwXPFQf4q/GvOYNYz1HNsqjR6JO9eAH/FwfX+Fc23y2fzxcXpPuFeecxpZqmTLRd22t6sAwDJikzr2K2vny8aZ4rf7CuijrQGuCTY20sL8L+aqec8K1vWs2TFF2yb7bNykHEMb9kL+8VFYXfjAo3hPKwBPixcRyPhEW7CPXpVUqdDW/8AHrpmxgi4oOkjANIqxrOHzDKxVRY30OjdtXRhMRnjR/pKrekA++vH+xP6zD+Ovtr1xsP+qwfko/1BWW7RUqZA77Y7ExRq2GBLXOYBM+mnKxprsPFSSS4ZpAQ7K5cFcvhZGvoeFPN7tgicR5iylZBbK1rgsGI77LXHBYQRYuBFLEBJCCxudQefnrkk8mzvKcXxqFK/fySU3/yEf/TS/wCbD8KpPpg3peeZYGUKIXlGhPheFlBN+dl9dXY5/wB4J5MM/rmj+FUh04YcrtLVrhowy6AZQWfwdOPfWq2YTSTTX/Cu71a/RZvssIYTE5bBWIBJ08RrDjzWqpWpLYeItJYnRhY+kEez11SRq1fR6Pi3/wAEdeutf6SOOH5vlp3DvbhH8XExedwP1rVWOE2ThplORcUAp4qEkHhKDxAXsrV92oOWIkX8fD/6XPsryxlytWkmfTfD8HdZtP8Af0Lghx8beLIjdzg+w11mF1PcfYapjFbrhnYpiYDck2bOh1N+JS3rpzsvYmLje6OGGn3PEKeDKToGvwBHDnV9Sa7iZ/pOFq48q/H+Swd3R9uS/kU/Xan++h/3di/yL+ymO7n9bn/Jx/rSfCnm+5/3divyTeuwr0s+Yh+9xH4NiwXwb8L20v5L1Abr7ZndsT8qAQREWNgAPHz6jiBlBvTLfze2bBSRCIIVdWJDgnVSBpYjkaBd4Ok2VsJOnVRoZRYupa+vHQk8Rcec1wc1nWz2x+F5HwvkSVd350Mt9uk7r5mUF+qBssatlFvpOR4zHjl4Dhxua13R3vVW8BQ68XgkAII5lc18p/CGnaKrN2ua3w07RsGU2ZTcGvSmeI9T4PYuBxUSyLh4WVxcfY1BHIg24EG4PdWi7g4FZFkSAIyMrKVZhYqQw0vbiKAOj/pBSGFs6sUaxstiUbgw1I04ebL5aNcP0lYJ+Lsn40bfs3rnKai6bO0Ph+SccoxbX0CuhLpIS+z8UB97960U4ecOqspurAEHtBFwfRQ/vut8HiR/dGtI4s8vSjWuBNS2E2esgJJsdeYA0F+dRbrrWVJN0dHBxSb8mopGjXd7ZOEMOaUFmygkA6jTS1yOPHmeyoLeXZiQzkR5urYBkz+MFPI+g61ujmM9m7JknLCNcxUXOoFhe3OpFdy8Uf7P9JfjU50Vr9mm/EX9b91WO728g9VbUU0YbdlQDcbE/QH1hXRdwMT9Ffrfuqx9rY5hGeqaPPcAZmFgCRc8RwFzTNdoSDDEyPEs+VioLqFPHIdW4cOdWoi2An9BJ+BKDyZj8K7J0dTkXzJ6T8KK8LjC8T55YWlAc3R1tlA0a1za3O9cNgbcCIwxGJhJv4OV10Fh2eWlRJcgd/2eTc3QeZvhUNt3YbYV1RiGJXNoCOZHPuq3sOokCspDKwBBHAg8xQB0mJbFJ+SH6z0kkloqbvYHJGToAT5AKVjwo03GgYKXSIP4VrnXXSwyjW2tLpF2e0eMjDRpHI0aF1S4F+Aax4Ega91YcWlZpNN0DOw4yMTDf6Yr1xsT+rQfko/1BXlnBRMMZDmFtb8b8FJr1LsOPLhYF7Iox+gKn2dmmkpa2OcTh1kUq4up4j+OB8vKq+2btEwbSlixMoywkrHJIwBZJUDoGbQFtGF+JsasahfeDcgYmczCUIWREZWiSRGCFipIaxv4Z51APcO8T4kSJIjHqurCqwPz899D5Kp3p/UDGQHn1Oun4bW99GmJ6LGvdUwrntAlgPpjZh6qCt+ujrGsEKYdyqA3PynrQBqSQZMrKvkt20BVynQ93vFOtjuBKrMCUBs3kB0v6fZTRVuvfTjDuU8LmLWGov5xbsoQ9D9GJU7OiZeJura80ZlHqAolWYFipB0AOo0IbNax5+Kb+avNOy98MZhY8sGIdEvfICCoJ4kBgamsH0ybQS2Z0kH4ca6+dbGoC+ptlwt40SH8wX9l6Z/0ZwrAMqAAjQqxFwR324GquwfT3KPumGjb8V2U+sGpzZfTbhGCo0MkXAC2VlHIdht5qWwGe7f9bxI7FjH6UtO99v8A4/EfiAellFR+5u0I558XLE2ZG6rKbEX1lvodRqDUvvNgWmwskaWLNlsCbcHUnXuBoBpvTgZXUGLqzlzFleMPm4EBQVOuh9Iqmukza0UsMaph44XWVg5RQM1kU62Atqx08lX/AD++qV6ctnrGuHZb+G0pbXn9jPvrOO7Oim1FxKrwoAu3PgPea4yyXNdAdLdgrWEAAsQTyHZf410OZJbAxZRihvZtbeUcvOPYKsaPYGFcBknlS4BAeIHQ68Ub3UBbG2YXAfwcqGxYEE3ZcwB7NBa50uCLg2BvTo5xYn2bDmAYpmiNwD4jG3H8ErWJwjLs9HF8Ty8PyOgl3fiy4WEBswEajMAQDYAXsdRwplvXhi2GnA5xP7DU7BAoA8EDstoAOXC3KtMRGtrEXBGoJNiPTVWjhJ27Z5c2fNCkdpImZvC1ygjW1tSeVQ+MwZzZgLK1yvDhcjgDpwr1A+7mCUX+TYcd8S+8U1aLBLwiww/Mj+FbohSO7m9EUUQjxEJfIQUKgG9jfKwJFweHHs7KYb0bQkx08mJKKguirGDqFsbADiQLantYdoq+/wCcMMOHUjuVfcK1bbcQ4MnmUfCrTfZCqeibZzdZiCwyjImraDxm7asbE7IhkQpK0TK3FTIBexvyYHiKxt3e1IcO8gAkKi4S1rm4Fr5TbQk+aondrfw4oSFouqyMFABLXuCT80Wtp6afQh3bcvZw/ssL/iE/+yuUm6mDJBKxPlUKtxmAUcBpyFPpduMeBf0muB2o/a/pPxraTIaYTdbCrcpGnhKVbLExFj4y6LwpR7s4ZCCIgSP+Wc+2O1atjWPHMf476x8oPYatMmiWTDIPmuABYAQOAAOAAygAd1APSDujPiMQjwJmXqwCSyqQczG1nYHgRRBj9pZI3bhZSbnUDTQ251Bbu7VnlaQu+dAEynIF1Iu3BRe3CsteCkLsbdbaWFJaLqlzCzBpYiD3qWNaYzcnGzyGWaaIueLNKSdOFsimwHICjfMfJ6a1Zj5KuKFsFdmbjSRyrJJiI2y30AkY6qRzUdtXzuztQzwXy5crZBbmFC6+Tjw8lVaWqztzocuDj/CzMfOx91qxOq0aRN0qVKsGhVD74YGWbAYmKC3WyROiXNhdlItc8NCamKVAeWJt0pMHio8PjQIswzEhgwCtcA5lvpca9lN96dpYeV7YbDCBFAWxbM7G9yxPI8tOVWj0/bKOTDYkDRSYnPZm8JPNo47yKpx5YwtwSW5dg8tbXRBpO1l76a3rtiW1A7BXCsFNg1Ge4XR1JtOLESJIE6keCuW5kcqzKoNwFGgFz20FUSbF6Q8bhIRDhpRCgJY5Y0zOTzdmUljaw8gAoCy93MPioMKV6naELHRpI4gRcEsLxkZyBmYXFhrxrd94sWvg/wA6KraeDiIDG3cc6VXw6Xtq2I+WNqb/AHOK/m8DSoLbO9GJxbZsRPJKeWZvBHcosq+YCgLd3n3vxrYNwTCbFSJsPPZhZhyzXIPDTtqqtq7y4rFKEnlklVCcuY3yki3HjUTHimXgbVqMQwBAJAPEX0NAd15938euswuQNNRcEgi6jQi5vzsfWeylhOI81d5YCuYKxuR4Sg2uAdOfhDnbla9UhiOUiNwjtla2ZbWBynQnttm5dtWp0Nb2QRQSwTTJGxkDIHYKDdQpsTpxUemqjmKBdMwbmLgi1lN7jy30t2U3DVAeysHiVdAysGBHFSCD5xpURvBtDIwHk99eW4NtTxAKk0iAcAsjADzA2rafeTEv42ImPfKx9potAvXaW1S4y8r+yo8vVJttWU8ZZD/3G+NcWxTni7H841rJkovAzVzbFqOLAd5FUjnPb66xarmxiXHjcVBIhSR4yp4gyDlr21xweOwkIISSFATc2kXU8L8aqG1ZFTJii+Yd5NmqiZ8VEWsSwDMbamw8DTh7a1ffPZI/tx5llP7NUQa1LVc2MUXi2/uyh89z3Rye+1c26TNmDh1n+D/qNUjmpXpnIYos+XpBwutusP5nxNNpOkaDkkp8yj9qq5vWL1m2Wi39ztqttOdoYEyssZkJkey2DKtvAVjfwx6DUzjt0tqLIFTDQupPjjEeCPKQyq3oBoU6Fd4sHgZZ5cVL1buqxxjIzDLfMxJUG2oUearuwO/WAmNo8XAW+j1gDehrGpZQV2F0eYkvfGPCqfRhzMxPlZwAB3A+arBweEWONUW+VQFF+NhXSOUMLqQR2g3HqragFSpUqAVKlSoBptXZUWJheGdBJG4synnzHDUEEAgjUECqz2j/ACesKxvDiJoteDBZB3DxT6SatelQFRL/ACdoPnYuY9yIPbekf5OWG5Yuf6qfCrdpUBRWP/k5Sj7jjI28kkRX1qzeyhzH9Bm1I/Fjjl/JzD2SZa9MUqA8i47cPaEN+sweIAHMRFh6UuPXUJNEUNmBU9jCx9Br2rXHEYNJBZ0Vx2MoI9BoDxdStXrHaPRrs2e+fBwgnmiZG77x2N6Adt/yeUJJwuIK9iSrcfXXX9GgKVwh+NTnVxz4c/fk1W3zu1bd1vQO01LY/oe2nA1xCHC8GjbNf80eF6Vocx2ysRE93w80R5ho3UDtsSOFVPwSiJZNbV2iwxsWOgHb/H8Wpx/Oh4mxPaeNNZcVmOppoGkprQ0masVCipUqVAK9ZvWKzyoDF6V6V6xmHaPTQG16xW6QM3iqT3An2U6i2HiGNlw8x7oXPsWgGVKpmLczHNbLgsUb8PteS3py2p1H0cbSbhgcR547frWoAcpUYQ9EW1W4YNx3yRD2uKdx9CO1T/YIvfPH7mNAAt6yGqxYOgPaTcfk698x0+qhp7H/ACd8abZp8MO2xkP7AoCuMFtSWJs0cjoe1XKn1Gp+LpL2kosMbNbysGPpYE0b4f8Ak5zfPxkQ7omPtYVKYX+TwgXw8VmN+IhI7NLdZUBcNKlSqgVKlSoBUqVKgFSpUqAVKlSoBUqVKgFSpUqAwayKVKgKr6SfHHe37NV7JxNZpVkqBfeLiKhaVKtEMUqVKgEK3Tgf450qVAHu4XiP+b76uXdjxovxf2aVKgDFOFbUqVAamsUqVAbCs0qVAKlSpUAqVKlQH//Z"/>
          <p:cNvSpPr>
            <a:spLocks noChangeAspect="1" noChangeArrowheads="1"/>
          </p:cNvSpPr>
          <p:nvPr/>
        </p:nvSpPr>
        <p:spPr bwMode="auto">
          <a:xfrm>
            <a:off x="141120" y="-120973"/>
            <a:ext cx="2764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ru-RU" altLang="ru-RU" dirty="0"/>
          </a:p>
        </p:txBody>
      </p:sp>
      <p:sp>
        <p:nvSpPr>
          <p:cNvPr id="19460" name="AutoShape 4" descr="data:image/jpeg;base64,/9j/4AAQSkZJRgABAQAAAQABAAD/2wCEAAkGBhQSEBQUExQWFRUWGBkYFhcYFR0cFxYcGBgXFxgWHBkYHiYeHBkjGhYYHy8gJScpLCwsGB4xNTAqNSYsLCkBCQoKDgwOGg8PGikcHB8sKSwpKSwsKSksLCksLCwsLCwsKSksLCwpLCkpLCwsKSwsKSwpLCwsKSksLCwpLCwsKf/AABEIALEBHAMBIgACEQEDEQH/xAAcAAABBAMBAAAAAAAAAAAAAAAGAAQFBwECAwj/xABREAACAQIDBAQJBA0JCAMAAAABAgMAEQQSIQUGMUEHE1FxIjJhgZGhscHRFEJSkiMkM1NicnOCorLC4fAIFRY0Q2OTs9IXJURkdIOjwzVU8f/EABkBAQEBAQEBAAAAAAAAAAAAAAABAgMEBf/EAC0RAAICAgIBAgMHBQAAAAAAAAABAhESIQMxQRNRBDJhQnGBkdHw8RQiUqHh/9oADAMBAAIRAxEAPwC8aVKlQCpUqVAKlWC1cvlI5At3fHh66A7Uq45nPAAd5v7PjWkxYDVwv5vqFydaAc1gsKbJmPAHvbS/mtf2V0ER5sfMLfv9dAbmUUhKD/HxrU4deYv36+2uIiJtZVUDmQL+YcvP6KAcdaP4NaNiR3nsGvspLhhz17/hwrqBQHEztyQ+r31uHPMez41s97aceV65DC38c5vIfF+r8b0BhsSDwu34uvrGnrpXY8rd7a+gX9tdwKzQHAQHmx83771sIfKfTXWtWagMZf4vSy1VnS3vhicPNDFh5WjDJmcqBc3cqNSL6AHhVdbZ2piTGGOLxEjE6qXewHb2VaJaPSruBxIHnrk2OiHF19NeS8Ti5CdXc97E02Zj5aUSz1ydqQ/fF9IrU7Uh++L9YV5GBpyWXOPFy+fyeerQs9X/AM8Q/fV+v++sja0X3wfWrymzx8sv6XxrUOn4P6Xxq4ks9Yjacf3xa6DHL9JT568kzyLl8Erfz39prjLiDfRuXIn41KLZ7AXFCtxKO2vHsePkHCVh+eR76eRbyYpBdcVKNeAmblztfhUotnrgGs15lwHSHtCKPOMaT+C+Vj6DrV19Hm+DY6G8lswVWuNL30YW8jCrjqyZBfSpUqyaFWL0iab4iIstg7Ie1bX7tQRQHeshajv5rPOaY/ngewVG7xwph8JNNeRiiMQDK9i3BQbEcWIoQn3gBN21HYeHo5+estMq8SB3kCvNse1utuWfEuQSCTiAqkjiQvVtYeS9SsW7xdEPUuzPdgDiL3UBfC4Lzbh5K6LjbMuaResm2IF0aaMHyyL8aZYnevBI3h4iEEdri4vVPYLYbQSxyHCqtpE8IuzWu6gcZCOJ7DTArNi8VPIkCOpYsWKKxBbwkQZ9AqoVFgOXlo+Np0M1VlxzdJGz144lD3Bj7BTGXpe2cv8Aase6NvfVZRbLlRvDiVfAdgOph1spA4L9Ir6RXYYLGDhHIPxQo/VtWlwsz6iLZ2PvpHikz4eKWRb5c1lAuOWreUU+/nKY8MM3ndR76FejrEtFDMcS+QmRQOtYAnwL8WOulEku9uEXjiIvM4PsvXJqnRtO1Z3GKxJ/sUHfJ8BQbvp0mTYCVIjFE7uuawZjYXIF+HGx9FEse/GDbxZg34qOfYtUz0iTdbtjEHkioo8llQe0mrFW6DdIKMV0u4gYI4i0Kv1oiWLKSTdc2a+a1reu1Qs3SxtJuBiXuQe+9Cn83PJiYIAQcxzgE6cCbm3kWitdw5ubxD6x9wruuJW7Obm0NH6RNpuf6wF7lX/TTKXfLaLccZJ5iR7LVLYzcxoozIZFNraBDzIXiT5ajMFsF5pXjXKGS+a/C4OU699a9KJn1GTvRxtmV8egxE0kilXPhSPZSql76sRayn01vvD0vzyyOMMMkSkhWvq34RNr+YEW8tMjsKTBpNKzqT1EwGW9wWTq78P7ymO6W6/ynDk9YUsQLZb8db1h8acjebUbI7Fb549hm+VSC/YzerWm+H27j5myjFzcCdXa3tqf3i3L+T4YyrKz5LXUjQgtY8/wq57mbsiWMzh7PmKWPC1lPp1q+mrMvk0Q8mBxh4zsfOa5/IMX9/b0mj593nAJuugvz+FM9n7NM8SyIRla/HjoSDwB5itemjGbBBcPjRwnNbZMcdDiX9NFm0dmtDE0jWyrqbceIHMeWmGw5Ri8/VfMtfNp417WtfsNMEXNg1jHxcAD9cWueDAEduoYEcqkMdvecRhoo4MOi4g5uuKQgkBbWKCxtmvc9luVEeM3LaYBXcIAbgqM1zqOBt20Kbjp1e1Mn5VPQD/prDhTNqSaIXEyYqIjOXQnUBhY99iOFcjtvEc5L96qfdRp0lwnrYjY6Jqe9jagZ0rfpoKXubHa8/0/0V+Fb/zhP9P9FfhTYDW1PG91T0/qaRzXbE/DOPqL8KsToW2/KMeInsUkSRRYAZWUdZyA4hWqtGFHPRY+TaER7JrfWV4//ZUlGiWei6VKlXmOphuFRu2sa0cd0tmLIouL3zNY21W5tfmNbVIvQ9vjLaJB+Hf0D99Uhzh24jX+3Y2txCIumjHmW5KT+aaHd7dupLgMR1eI65R1IOiADNKp4KoPiodb21PZTDGRBUhUAAGOVSAOI+TOPfWN9sgwoViVEkyJcLci6SkWFxfwsvOumFGFKyN2Pg8uEwQZFDEgm2t/AY3JsNTxIqV2LqIvJAv6TH/RWZMNkWBDfwDZbKNcqMNfD7L112TAAisuYgogGYAGy5rGwY6+FXoXg4nXa8oEWvJlb6rB/wBmh/o/hYJKxbQuFy25oiKWvx+ba1SW9UxXCyG3zX9PVyVjdeIfJ1aMMFkLPZmGa7Ek8FtxrL3I19k32ufsqj8C3pli+FS+ao+WDNMAwuwUMDn0sH0FsnaPVTwBrcr9t/datoyc55VADPfKDiXNvGsmFUaeW96YyQyyMrPDDChILhXYsF4nwSLXAubA8q32g3gKOZhxjekyJ+yKlccPsb/it7DXBK22dH4QL4TahSaJURCr5C2Ym4vKy2UjnZAbntoV27J1m0doP/esB5nYfs0R7FizYrBDt6n9YN76FtmfZGxUh+fKx9Nz+1SK2mV9McbpjPtZPwEf1KV99Wiarbo+jzbRnb6MbD0uvuBqwtpT5IZHHFUdh3hSR6xXaJyl2Mt43thZCeAsT9ZaH8D167SlA6oFgSQcxAuFewItfvt21B7Z31EuDkVw4kZQAQ/g3uNct64bm7blkxAckySFmUZ21IyaAsfJ7Kinbo04Ugm3xx+bByEjKcpRhe9m+URKRfmPsbWPZT3cvD9WrINLxYd/rJr66Cd69sTfZYJYerzPnBvxGeQ6doLNx/BFHWz8LilIfq4vuaR26w2svA6A61I7bYlpJDveiLNg5x/dsfQL+6h/o2lJilF9AykC3C62Jv8Amj0VM4pcW6MuTDgMCp8NzoRY8vLQfuYmIWWeKFowy2zZwSDlLDS3lJrfkwuiyLUP7m/1Zl5xyyL67++uhw2P++4cdyN7xTfZWxsVDnyyw/ZHLt9jJ1Nr21FhpwoBxvWPtObuH6y0IdGMlp5l7UB+q1v2qJNs4XECB+tmjZLaqIrE6i2tzbWhXdYLhdosGderKuBIdFIOVgeOmulZb/uRtLRZrcKq3B/Y9uW/v3H1s/8Aqqw/6Q4a33eL64+NVrtTGoNsCVXUp1sZzg3W3g3N/JrUm+hFdlijwsePyH/sqK6R0AwmtswcEacbK1/bTjBbSjlxx6uRXHUWuO0SXt6DemvSJHfCA9jj1hh760+iICtz92kxcrB2ICKDpxOoHxoi21uJDCisGc3dFNyNAzBSe/WmfRk9sQ47Yz6ih+NGW94+1JD9Gx9DA+6spJo1bB7EdGkGRsrvmsbHS1+WluFD+6ONMOKzgFiro+UcWyMr2F9LnLVp5rgHt19NVFh5DFi5MvFWa3eDYVWkRM9GYrH4qGNpXSFkRS7ojPnCqLtlLLZmABtcLe3K9TSOCARwOorzn0nb14tsYFM0sYOHgLxK7KgMkQaQFAe1iNavHcjaJn2dhZWN2aFMx7SBYn0ivIzuibehLfaT7mPI59X7qLHoJ33k+yWv4sbfqSGiBB7T/sB+DJ/ksPfUf0hPcYNPpYhm+oq/6zTieViuFzcTE5bvyID+tTLfZs2MwSdiyP8AWcL+xXo8/kcUTmP+6w/jN/ltW2x3Aw8VyB4I50wxw62JrkF7toAL+CzC1+PAU32K+fCZWIJGYLcC4BAIseXGutmKMdIM9sDJbmvtZF/aNSG7CZcJEOwW9ZoB25OThXW5KtKgUfjMWP8Alj0U7we3ZlIUSEC/boLnXt9hrK7ZWtIO0P203kiX1u1PhQHtPaMqEOJCesUEG+uXXKptYernUf8A0gnANpX5/ONbJQa7ROi/9G5+uM/7dSuO8R+41D7wP1fXG1+rwpHfkSEW9VCGK3pmnxKEMyIWQZFY5bZhx7TrrXnh0zq10T2x2yvh3+hAX+phVceuhLdlbYcntYn2D3UQYecrDOb+JgBbyGTCwJ+3QlDph4/KrH0kmtcfa+4kugk6LFvLi3/EHpzn3UZbxH7TxFvvT/qmqg2DjHjEhR2W7a5WIvbu76MMdvEx2cY2vndcua+pTwvC77qVrovlMS+YrvqusZYwQCxABJsoubankKmdw3yzoeQmQfWuKG5rFdT/AB2VPbrTERS2Yjw0PG2o594rhx/MdZ9Bb0g4ZWnh08J5Viv5FEbW9M/qo3xu3YITlkkVTxsb314cBVL7X2jM+LzSN4ayWDDT7mcobv8AAGvkqXRmZQ7MzM3Mkkm3fXWG7ZzkuizMJtyGb7k4fW2ita/Ze1gahdiwKm0ZwIJVLBrub5G8NW0005nznhah7deWSz5QCgc3OuYNY5bWPkFPcfG4JeLRyDme5z24aMDe+nPso5bGIeZh2H01kx9imhLdnabxxyrM7SFQ0gJbMbKFzLc68wfOaHd/dsSrKq9YytkQ2SUhVuM1sgHG58a+tuFXIlWHG8g+1pe73ig3Fxqu20BVcr5fBsMvhRBeHDxhQrgdqzs9uskcWN1MjEEW5gm3G1EW8cxTaWFZypcdVmyeKLOeR11B5mst2aqiwhgY/vafUX4VWe+8Ij2mpAAH2JrAC2hAOn5tGe9+9JwaLkUNI5Nr8ABa7EDU8QB56qvbu3ZMTIJJCMwAAyrYAC5Htq8jEEW3HhlXHnKqr9g5AD+046U03+S+Bk8hQ+hh8arYb24rrOs6989st9OF72sBa1/JRgd4DjNlYgvbrIwA1tL6gq1uV7H0UytMY0RfR7LbGJ5Qw9KH/TVg7xxZsLMO1G9hqqt0caExcLMQAGUEnkDdb93hVb+MS8bjtBHpqx2iSOOCxI+SxSNw6pWJ/MBJqrNpsPl0pU6MxYdxsw9Rqy923vg4PIgH1br7qrneKPLjvxgvpK2J9N6siGelBidoBj8/D4ZvTCg9oNXl0VPfY+E8isPRI491Uf0jrmbAyfTwcY88byIfVaro6G2vsbD+Qyj/AMrn315H5PQgyfjQBvo/2WTyI/qgej9+NVtvbJd5j+DP6oZaIAhs7bjOEzjMYopDfgWF4QAfL5a7bbxnWbQifLYLhUIF/pOz8e5qidjTEK5B8WCQjyfZIKItt4eeVopIsLiCRCiMWibUqLZgyg5lNgRe1dU9nNrQotpsX6xEAuSwu3A3Nxw7fbWAmXwUXRibm/C4+HspguGxiDXCS+dJP9FL5XiRxwsn1ZP9FdMomaZE7fbMsS20M6DTn1aanz56zBh8zAWtcjWxqb2ikfyKMBHM4laRwYXGXMFACuVtoEUHtuahocUyEHq20IOp7PNUjJbK0dMbJcKpGiDKO3jXHDYPO6KB4zKvpYD31q+0dScjDzr8RUvunjYmxcJlYRorqxza5iCMqKFvqWy8dLXrTmqJiyf3sOb5b5Ypx6ZYl99AEMYE8dr2zLx48RRxvDJaHEt/cMf/ADYegXZ+OJdNBqRrbXQ/urhHydCbxb5cFjT/AMtgk+vHhT7ENQmJwzDDpYGyxrc9l9KK4xCcJjEkZcxTBlUzAM+XDoDlvxIzA2rju/g4sU4jayqqksZCEU5VOVQWOpL27hmNWEqVlcbAbZS/Y+8k+v8AdRNs7AKcM0r3ORlVBcZSCSzKQeWt/Oabo8UTEBFaxICurm2p0uvE8r68KeT7YiOG6sEKxkLkBWCgWsALiuykqSOTTsE23YBP3T9H99O9nYXqUK5WYk3J8G3C2mvCnnyhfpr6fjXOTGLcAHMx4BdSTyGlFGK2iXJ9jeONWxEfWgsvVyObEA3Z5bNex5sKksXic2XQAAAad3Py+YcK021s0wYvqzxSGFPzurjLfpMa4T+MBccT84fRPl7RUhSVll7Djdvaoj64WQ+GCM0oQ8CNLg340tubSVlU2izDQnrgSbHl4A0vfnzqGwBAncMiPc6XksRx4ZWF76eiumNjzjSFRbsdzf8ASNYWzQ72Xj5vDEShhlZWAe4Adcp5aGw9VEm1n69fDZvCsCE04ALl15W4ig3A41orhI1U2NyHlBNrkXyuAfRWMRtIlA7xqWBIiu0hN73ZhmkIAHDvN/m0egkcxF1cwjU5tdTwzeCQBxNhqfWeytMdtwyNDmAzRkkuL3e7A3NzxFrd1hypvBigJRJlAA+apPZbTMSfXTR/Gv23qeC+SyOlFLxwP5XHpCsPZVay1N7V3qkxEEULhbR/OAOZrDKL38nZUHJwqzdiKoyp0FTWwNoMqYmNUz9bEb+EBlyeFn142GbQcb1Cxre1dYJSp8EkG1rg8joR3EG1TwVm2FxRR4yLXU3GgPO9iDoe41Yex9oiXwF2i4AUFAyRqbDQowYeMO83HPQ1W3trGfn6RUTojVltbl4uUhkuHiTMA+W1mznwQeDAg5tOFwKHd+oQmOQ9oU/pMDQ5g9uTIQI5XUXvZWIB8tuFbbQ2vLiJFaRszJoDYA2vflxOtdMtGWi393tzk2ls/DCVIssYZFf7J1qgtdwMrBb9ma4HGx4VZey9lRYeFYYUCRpcKovYXJJ468STQf0P4oHBOgPiSMfM1iDR3XCfzM6R6Ija2AmdrxYgxeTIGHroN2zgWkcxgXd1mUHtJhl9pqwnbWhVB9tQduZ/8t6ytGnJtJexWWw9gyss46tx9rycVI1DwsRw42U1ZE+1sbh+qRxhRnsqAswvYAcb2HLj21PYjFuMRFGLWZJGPG/gNEAAeQPWG+h4UD9ILuJUEnhAAlGtbRjqp5XBHHsrnyPVnr+Cgp8mDS37hP8AL9oj/hoT3SfFqX8848ccGp7pR8a47A2802Ac5rSxjIzcSOAEluZym/lK1ts3HTySNmYxAKSBo+gCeGdPIdOec/RqxjkrTJyTXHNwlCNr7/1N/wCkWMHHAP5pP3Vj+lWIHHATeYk/s1z2ZvYqoFmcllDFjYEtwyrp84BgTw1B5U8wu90LAatmbxRkIBzHQXt5QP8A9qvjkvJj1uPzBfm/1Gjb3N87Az/Vv+zWn9KI3OU4OVS2gLRCwPIk+TjUlNvVCspUuoAJBzGx0LXIvxAyHhxuK3XbSTwsYmU+C2cX1UEOBw5kgadl6YT9w+Ti/wAP9srfeKMnDYn/AKc/5+HoDwK2aO3YD57VdGy9nJJiZI3F0bDurDyM8YrkvRZg4buZJbKrAZnXKt1K5vFHC9xfS9q6ZVZ5qNN0NjwGDESzQpJlKatGHbKmGhJAuL9ugrku19jsQDhQCSBrhGHHTkPLRnsnCJHHaM3BtrprlRY76eRBT6sWUH23CwB/4WPzAj2Gmj9HOz7n7Bbud/jRVTRzqaWxQNP0Z7PP9mw7pH+NQ2J6KcK2JKgSCNQlyJDclyBzv2k+aj5F4eau8w8X8YerX3VVJkpFedIe5uaUYhIy6lVEgUZmQoMofKNWUrYG3DKKrfGwRCRSTHYEkixDcOy1ekbVHbbxaQQSzumYRoXIABYgC9heqpNKitHmx5YRMWslr34NSbaUNjZF+qfhVi4jpxwoOmEk9KCmE3TjD83CP/iKPYtVTMtALFtFbnKg4G+nK2tr8+wdtqa7Qx/WfMyrwCgaqoNre7y3Jqb210inFSh2E65WJjVZUUJfS1ur17O4kczW2wd+EjyIYNXljM0pku0gzDiMvAW4X9tMrL0QjY1ecJ8gKVxfC5tVjkB7MhIq3cTtt3nJyxldLFwxKi9r+Cw79b1M7X2hPFDnWSO5a2sfEW5XY1p5IymUINky/e5f8JvhUlsfdh55BF1UiliLs4yqi3BZjm46cKurZ+LkkjDZx2EBOB5/OreaRvpeqlMWUntXcjEwTNGI3kUE5XjXMGXkdOB7Qa4x7rYn/wCriD/2z8Kuhs55n1fClBE4ZSX0BBIKg0otlMjdPFf/AFJvOprX+h2LvcYWTzgfGrVi2nNJOytMSLkKcirw5WsLU5kZ1ZgzFgxuhPKyi693P00psllK/wAzTI6Ax2LtZAzKNewkmw7janabDxJGZYtLkaOlwVJUggG4sQasDaGwI3OZ1uPVfttwvz9I51vhcCiLlRQq8QALDy/x3VqMWZciR6F1nXESLIgRRDpZrlmDILnXs9tW9VXbjz9VjVB0Dhl9IuPWoq0axyKmbg7Q1lOtDcf9bh/Gf/LeiTEcaHgp+WRdl5P1GrmaH+IYfLYfyM5/Tw9D+1d7dm4qMxyzgA8CysGU9ouvGp7ED7fhH/LzH/y4f4VHb8bdjwWDeVlQt4qBlBBY35cwACbc+HOhU2naIvc7HYPDF7YyFs4QeOBque51t2ijCHbEL+LNE3dIp9hrzfgt5EknzOoDFr5nCspPYy2ygHha1u6rm2BsLAYyAOcJErjwXVQRlYdliNDxHf5KYpLRqc5TllLbC5MNEw8RD+aDWh2PBcHqY7g3ByC4INweHbQRtboyUyE4e0S2GmeS9+ZuG99MzuNjo/ueIlH4s7D9ZzV/EwH027+HYkmFLkkk2sbm9+Hbc+muUOx44I5erFs9yRrbnbTu587UC/zNtZPFxE573Dfsmn2yI9pmS08x6sAlw0QGYAeKGCix1v5qu6ITOw1vjW/I/wDsT4VK70qBgcVoPuE3+W1RewT9uSfkR63qS3uf/d+L0t9gl/UNZZUPtni0Uf4i/qinF6FsdtXGxMBDhFmiCJZhIFa+UZhY9hvypv8A02nX7ps7Er5Vsw9QpQDK9MH4mhv/AGnQL90hxMf40J+NYTpR2eTqzr+NGfcaULCZG1FOpD4vf7mocg392e3CdR3q491P4t5sNKyCOeNiWsAG14HkagJpWphvFs4z4SeJbZpI3Rb8LspAv56d3oW6QcfJFgMS8bsrKngsDYi5UXHlsTQFUS9CO0Drli/xR8K4/wCxDaHNYh/3Rr5KDsVvDiWPhTzHvlf400facp4yOe9z8atkoPF6Fscp/sR3yjzVo/RHiYxneXDgLqQJLtYHkLa0AnFseJPprm0pNWxRd2AyDEorsgFiTd1tYa8b2qZxWLjQWTE4Zk+hJKht3G/CvO16V62+SzKgX1sjakUchzTwKh4/Z4zbsIs2vZ56lH3kwXPFQf4q/GvOYNYz1HNsqjR6JO9eAH/FwfX+Fc23y2fzxcXpPuFeecxpZqmTLRd22t6sAwDJikzr2K2vny8aZ4rf7CuijrQGuCTY20sL8L+aqec8K1vWs2TFF2yb7bNykHEMb9kL+8VFYXfjAo3hPKwBPixcRyPhEW7CPXpVUqdDW/8AHrpmxgi4oOkjANIqxrOHzDKxVRY30OjdtXRhMRnjR/pKrekA++vH+xP6zD+Ovtr1xsP+qwfko/1BWW7RUqZA77Y7ExRq2GBLXOYBM+mnKxprsPFSSS4ZpAQ7K5cFcvhZGvoeFPN7tgicR5iylZBbK1rgsGI77LXHBYQRYuBFLEBJCCxudQefnrkk8mzvKcXxqFK/fySU3/yEf/TS/wCbD8KpPpg3peeZYGUKIXlGhPheFlBN+dl9dXY5/wB4J5MM/rmj+FUh04YcrtLVrhowy6AZQWfwdOPfWq2YTSTTX/Cu71a/RZvssIYTE5bBWIBJ08RrDjzWqpWpLYeItJYnRhY+kEez11SRq1fR6Pi3/wAEdeutf6SOOH5vlp3DvbhH8XExedwP1rVWOE2ThplORcUAp4qEkHhKDxAXsrV92oOWIkX8fD/6XPsryxlytWkmfTfD8HdZtP8Af0Lghx8beLIjdzg+w11mF1PcfYapjFbrhnYpiYDck2bOh1N+JS3rpzsvYmLje6OGGn3PEKeDKToGvwBHDnV9Sa7iZ/pOFq48q/H+Swd3R9uS/kU/Xan++h/3di/yL+ymO7n9bn/Jx/rSfCnm+5/3divyTeuwr0s+Yh+9xH4NiwXwb8L20v5L1Abr7ZndsT8qAQREWNgAPHz6jiBlBvTLfze2bBSRCIIVdWJDgnVSBpYjkaBd4Ok2VsJOnVRoZRYupa+vHQk8Rcec1wc1nWz2x+F5HwvkSVd350Mt9uk7r5mUF+qBssatlFvpOR4zHjl4Dhxua13R3vVW8BQ68XgkAII5lc18p/CGnaKrN2ua3w07RsGU2ZTcGvSmeI9T4PYuBxUSyLh4WVxcfY1BHIg24EG4PdWi7g4FZFkSAIyMrKVZhYqQw0vbiKAOj/pBSGFs6sUaxstiUbgw1I04ebL5aNcP0lYJ+Lsn40bfs3rnKai6bO0Ph+SccoxbX0CuhLpIS+z8UB97960U4ecOqspurAEHtBFwfRQ/vut8HiR/dGtI4s8vSjWuBNS2E2esgJJsdeYA0F+dRbrrWVJN0dHBxSb8mopGjXd7ZOEMOaUFmygkA6jTS1yOPHmeyoLeXZiQzkR5urYBkz+MFPI+g61ujmM9m7JknLCNcxUXOoFhe3OpFdy8Uf7P9JfjU50Vr9mm/EX9b91WO728g9VbUU0YbdlQDcbE/QH1hXRdwMT9Ffrfuqx9rY5hGeqaPPcAZmFgCRc8RwFzTNdoSDDEyPEs+VioLqFPHIdW4cOdWoi2An9BJ+BKDyZj8K7J0dTkXzJ6T8KK8LjC8T55YWlAc3R1tlA0a1za3O9cNgbcCIwxGJhJv4OV10Fh2eWlRJcgd/2eTc3QeZvhUNt3YbYV1RiGJXNoCOZHPuq3sOokCspDKwBBHAg8xQB0mJbFJ+SH6z0kkloqbvYHJGToAT5AKVjwo03GgYKXSIP4VrnXXSwyjW2tLpF2e0eMjDRpHI0aF1S4F+Aax4Ega91YcWlZpNN0DOw4yMTDf6Yr1xsT+rQfko/1BXlnBRMMZDmFtb8b8FJr1LsOPLhYF7Iox+gKn2dmmkpa2OcTh1kUq4up4j+OB8vKq+2btEwbSlixMoywkrHJIwBZJUDoGbQFtGF+JsasahfeDcgYmczCUIWREZWiSRGCFipIaxv4Z51APcO8T4kSJIjHqurCqwPz899D5Kp3p/UDGQHn1Oun4bW99GmJ6LGvdUwrntAlgPpjZh6qCt+ujrGsEKYdyqA3PynrQBqSQZMrKvkt20BVynQ93vFOtjuBKrMCUBs3kB0v6fZTRVuvfTjDuU8LmLWGov5xbsoQ9D9GJU7OiZeJura80ZlHqAolWYFipB0AOo0IbNax5+Kb+avNOy98MZhY8sGIdEvfICCoJ4kBgamsH0ybQS2Z0kH4ca6+dbGoC+ptlwt40SH8wX9l6Z/0ZwrAMqAAjQqxFwR324GquwfT3KPumGjb8V2U+sGpzZfTbhGCo0MkXAC2VlHIdht5qWwGe7f9bxI7FjH6UtO99v8A4/EfiAellFR+5u0I558XLE2ZG6rKbEX1lvodRqDUvvNgWmwskaWLNlsCbcHUnXuBoBpvTgZXUGLqzlzFleMPm4EBQVOuh9Iqmukza0UsMaph44XWVg5RQM1kU62Atqx08lX/AD++qV6ctnrGuHZb+G0pbXn9jPvrOO7Oim1FxKrwoAu3PgPea4yyXNdAdLdgrWEAAsQTyHZf410OZJbAxZRihvZtbeUcvOPYKsaPYGFcBknlS4BAeIHQ68Ub3UBbG2YXAfwcqGxYEE3ZcwB7NBa50uCLg2BvTo5xYn2bDmAYpmiNwD4jG3H8ErWJwjLs9HF8Ty8PyOgl3fiy4WEBswEajMAQDYAXsdRwplvXhi2GnA5xP7DU7BAoA8EDstoAOXC3KtMRGtrEXBGoJNiPTVWjhJ27Z5c2fNCkdpImZvC1ygjW1tSeVQ+MwZzZgLK1yvDhcjgDpwr1A+7mCUX+TYcd8S+8U1aLBLwiww/Mj+FbohSO7m9EUUQjxEJfIQUKgG9jfKwJFweHHs7KYb0bQkx08mJKKguirGDqFsbADiQLantYdoq+/wCcMMOHUjuVfcK1bbcQ4MnmUfCrTfZCqeibZzdZiCwyjImraDxm7asbE7IhkQpK0TK3FTIBexvyYHiKxt3e1IcO8gAkKi4S1rm4Fr5TbQk+aondrfw4oSFouqyMFABLXuCT80Wtp6afQh3bcvZw/ssL/iE/+yuUm6mDJBKxPlUKtxmAUcBpyFPpduMeBf0muB2o/a/pPxraTIaYTdbCrcpGnhKVbLExFj4y6LwpR7s4ZCCIgSP+Wc+2O1atjWPHMf476x8oPYatMmiWTDIPmuABYAQOAAOAAygAd1APSDujPiMQjwJmXqwCSyqQczG1nYHgRRBj9pZI3bhZSbnUDTQ251Bbu7VnlaQu+dAEynIF1Iu3BRe3CsteCkLsbdbaWFJaLqlzCzBpYiD3qWNaYzcnGzyGWaaIueLNKSdOFsimwHICjfMfJ6a1Zj5KuKFsFdmbjSRyrJJiI2y30AkY6qRzUdtXzuztQzwXy5crZBbmFC6+Tjw8lVaWqztzocuDj/CzMfOx91qxOq0aRN0qVKsGhVD74YGWbAYmKC3WyROiXNhdlItc8NCamKVAeWJt0pMHio8PjQIswzEhgwCtcA5lvpca9lN96dpYeV7YbDCBFAWxbM7G9yxPI8tOVWj0/bKOTDYkDRSYnPZm8JPNo47yKpx5YwtwSW5dg8tbXRBpO1l76a3rtiW1A7BXCsFNg1Ge4XR1JtOLESJIE6keCuW5kcqzKoNwFGgFz20FUSbF6Q8bhIRDhpRCgJY5Y0zOTzdmUljaw8gAoCy93MPioMKV6naELHRpI4gRcEsLxkZyBmYXFhrxrd94sWvg/wA6KraeDiIDG3cc6VXw6Xtq2I+WNqb/AHOK/m8DSoLbO9GJxbZsRPJKeWZvBHcosq+YCgLd3n3vxrYNwTCbFSJsPPZhZhyzXIPDTtqqtq7y4rFKEnlklVCcuY3yki3HjUTHimXgbVqMQwBAJAPEX0NAd15938euswuQNNRcEgi6jQi5vzsfWeylhOI81d5YCuYKxuR4Sg2uAdOfhDnbla9UhiOUiNwjtla2ZbWBynQnttm5dtWp0Nb2QRQSwTTJGxkDIHYKDdQpsTpxUemqjmKBdMwbmLgi1lN7jy30t2U3DVAeysHiVdAysGBHFSCD5xpURvBtDIwHk99eW4NtTxAKk0iAcAsjADzA2rafeTEv42ImPfKx9potAvXaW1S4y8r+yo8vVJttWU8ZZD/3G+NcWxTni7H841rJkovAzVzbFqOLAd5FUjnPb66xarmxiXHjcVBIhSR4yp4gyDlr21xweOwkIISSFATc2kXU8L8aqG1ZFTJii+Yd5NmqiZ8VEWsSwDMbamw8DTh7a1ffPZI/tx5llP7NUQa1LVc2MUXi2/uyh89z3Rye+1c26TNmDh1n+D/qNUjmpXpnIYos+XpBwutusP5nxNNpOkaDkkp8yj9qq5vWL1m2Wi39ztqttOdoYEyssZkJkey2DKtvAVjfwx6DUzjt0tqLIFTDQupPjjEeCPKQyq3oBoU6Fd4sHgZZ5cVL1buqxxjIzDLfMxJUG2oUearuwO/WAmNo8XAW+j1gDehrGpZQV2F0eYkvfGPCqfRhzMxPlZwAB3A+arBweEWONUW+VQFF+NhXSOUMLqQR2g3HqragFSpUqAVKlSoBptXZUWJheGdBJG4synnzHDUEEAgjUECqz2j/ACesKxvDiJoteDBZB3DxT6SatelQFRL/ACdoPnYuY9yIPbekf5OWG5Yuf6qfCrdpUBRWP/k5Sj7jjI28kkRX1qzeyhzH9Bm1I/Fjjl/JzD2SZa9MUqA8i47cPaEN+sweIAHMRFh6UuPXUJNEUNmBU9jCx9Br2rXHEYNJBZ0Vx2MoI9BoDxdStXrHaPRrs2e+fBwgnmiZG77x2N6Adt/yeUJJwuIK9iSrcfXXX9GgKVwh+NTnVxz4c/fk1W3zu1bd1vQO01LY/oe2nA1xCHC8GjbNf80eF6Vocx2ysRE93w80R5ho3UDtsSOFVPwSiJZNbV2iwxsWOgHb/H8Wpx/Oh4mxPaeNNZcVmOppoGkprQ0masVCipUqVAK9ZvWKzyoDF6V6V6xmHaPTQG16xW6QM3iqT3An2U6i2HiGNlw8x7oXPsWgGVKpmLczHNbLgsUb8PteS3py2p1H0cbSbhgcR547frWoAcpUYQ9EW1W4YNx3yRD2uKdx9CO1T/YIvfPH7mNAAt6yGqxYOgPaTcfk698x0+qhp7H/ACd8abZp8MO2xkP7AoCuMFtSWJs0cjoe1XKn1Gp+LpL2kosMbNbysGPpYE0b4f8Ak5zfPxkQ7omPtYVKYX+TwgXw8VmN+IhI7NLdZUBcNKlSqgVKlSoBUqVKgFSpUqAVKlSoBUqVKgFSpUqAwayKVKgKr6SfHHe37NV7JxNZpVkqBfeLiKhaVKtEMUqVKgEK3Tgf450qVAHu4XiP+b76uXdjxovxf2aVKgDFOFbUqVAamsUqVAbCs0qVAKlSpUAqVKlQH//Z"/>
          <p:cNvSpPr>
            <a:spLocks noChangeAspect="1" noChangeArrowheads="1"/>
          </p:cNvSpPr>
          <p:nvPr/>
        </p:nvSpPr>
        <p:spPr bwMode="auto">
          <a:xfrm>
            <a:off x="279360" y="17282"/>
            <a:ext cx="276480" cy="2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/>
          <a:lstStyle/>
          <a:p>
            <a:endParaRPr lang="ru-RU" altLang="ru-RU" dirty="0"/>
          </a:p>
        </p:txBody>
      </p:sp>
      <p:pic>
        <p:nvPicPr>
          <p:cNvPr id="251909" name="Picture 5" descr="C:\Documents and Settings\Эльвира\Рабочий стол\Без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038600"/>
            <a:ext cx="2348787" cy="2492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zoom dir="in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1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1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214</Words>
  <Application>Microsoft Office PowerPoint</Application>
  <PresentationFormat>Экран (4:3)</PresentationFormat>
  <Paragraphs>48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Пастель</vt:lpstr>
      <vt:lpstr>Урок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73</cp:revision>
  <cp:lastPrinted>1601-01-01T00:00:00Z</cp:lastPrinted>
  <dcterms:created xsi:type="dcterms:W3CDTF">1601-01-01T00:00:00Z</dcterms:created>
  <dcterms:modified xsi:type="dcterms:W3CDTF">2015-11-24T17:22:16Z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