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ommurestobar.com/imagelib/56bc765263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130425"/>
            <a:ext cx="33843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7488832" cy="864096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Подготовила воспитатель МДОУ № 6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Фрязино, Московской области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Кудинова Татьяна Николаевна</a:t>
            </a:r>
          </a:p>
          <a:p>
            <a:endParaRPr lang="ru-RU" dirty="0"/>
          </a:p>
        </p:txBody>
      </p:sp>
      <p:pic>
        <p:nvPicPr>
          <p:cNvPr id="4" name="Picture 6" descr="C:\Users\User\Desktop\сад\фото\20150210_16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471703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51720" y="431168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"Театральная деятельность в ДОУ"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playcast.ru/uploads/2015/07/20/1439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5061248" cy="49006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Алый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шелковый платочек,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Яркий сарафан в цветочек,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Упирается рука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деревянные бока.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внутри секреты есть: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Может — три, а может, шесть.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Разрумянилась немножко.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Это русская... Матрешка . 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сад\8 марта 2016 садик\4гр\03-03-16 Лиза (1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348620" cy="45259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User\Desktop\03-03-16 Лиза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384376" cy="5716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otovideoforum.ru/resources/image/25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Меня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звери знают,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Снегурочкой зовут.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мной они играют,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песенки поют.</a:t>
            </a:r>
          </a:p>
          <a:p>
            <a:endParaRPr lang="ru-RU" dirty="0"/>
          </a:p>
        </p:txBody>
      </p:sp>
      <p:pic>
        <p:nvPicPr>
          <p:cNvPr id="2050" name="Picture 2" descr="https://i.mycdn.me/image?t=3&amp;bid=666270598278&amp;id=666270598278&amp;plc=WEB&amp;tkn=*tFE1JfL47hRo7EMMZipi17ZeM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6104"/>
            <a:ext cx="5328592" cy="67218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ch158s.mskobr.ru/images/MP900449106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image-0e5a39debbc796aae0febc0b89e1c1ff82cde64015315b3aceab8813520e6a5d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547515" cy="60486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284984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Осень, осень, погоди!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 с дождями не спеши,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Дай еще нам лета,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Солнышка и света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        Алый шелковый платочек,  Яркий сарафан в цветочек,  Упирается рука  В деревянные бока.  А внутри секреты есть:  Может — три, а может, шесть.  Разрумянилась немножко.  Это русская... Матрешка . 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2016-11-15T08:32:09Z</dcterms:created>
  <dcterms:modified xsi:type="dcterms:W3CDTF">2016-11-15T09:02:51Z</dcterms:modified>
</cp:coreProperties>
</file>