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4" r:id="rId30"/>
    <p:sldId id="295" r:id="rId31"/>
    <p:sldId id="29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2447939" cy="452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1357298"/>
            <a:ext cx="550072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Повторяем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ДОРОЖНОГО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№9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№10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4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65827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№13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5824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№14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500174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№15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№16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№17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7" y="3000375"/>
            <a:ext cx="431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№18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814393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Вам  необходимо ответить на вопросы.</a:t>
            </a:r>
          </a:p>
          <a:p>
            <a:pPr algn="l"/>
            <a:endParaRPr lang="ru-RU" sz="3600" b="1" u="sng" dirty="0" smtClean="0">
              <a:solidFill>
                <a:srgbClr val="7030A0"/>
              </a:solidFill>
            </a:endParaRPr>
          </a:p>
          <a:p>
            <a:pPr algn="l"/>
            <a:r>
              <a:rPr lang="ru-RU" sz="3600" b="1" u="sng" dirty="0" smtClean="0">
                <a:solidFill>
                  <a:srgbClr val="7030A0"/>
                </a:solidFill>
              </a:rPr>
              <a:t>Правила решения теста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</a:p>
          <a:p>
            <a:pPr marL="514350" indent="-514350" algn="l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Прочитай внимательно вопрос.</a:t>
            </a:r>
          </a:p>
          <a:p>
            <a:pPr marL="514350" indent="-514350" algn="l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Рассмотри картинку к вопросу.</a:t>
            </a:r>
          </a:p>
          <a:p>
            <a:pPr marL="514350" indent="-514350" algn="l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Прочитай предложенные  ответы.</a:t>
            </a:r>
          </a:p>
          <a:p>
            <a:pPr marL="514350" indent="-514350" algn="l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Выбери правильный ответ и напиши цифру, где находится правильный ответ: 1,2,3.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9078" y="214290"/>
            <a:ext cx="5928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 ребята!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1" descr="baby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00024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№19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71612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№20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№21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4296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№22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5"/>
            <a:ext cx="835824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№23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7" y="2486025"/>
            <a:ext cx="4314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82153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№24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8680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№25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18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5824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№26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№27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80724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83" t="56787" b="939"/>
          <a:stretch>
            <a:fillRect/>
          </a:stretch>
        </p:blipFill>
        <p:spPr bwMode="auto">
          <a:xfrm>
            <a:off x="4786282" y="142852"/>
            <a:ext cx="435771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591" r="49733" b="51097"/>
          <a:stretch>
            <a:fillRect/>
          </a:stretch>
        </p:blipFill>
        <p:spPr bwMode="auto">
          <a:xfrm>
            <a:off x="0" y="214290"/>
            <a:ext cx="478631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14282" y="214290"/>
            <a:ext cx="928694" cy="10001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1</a:t>
            </a:r>
            <a:endParaRPr lang="ru-RU" sz="4800" b="1" dirty="0"/>
          </a:p>
        </p:txBody>
      </p:sp>
      <p:sp>
        <p:nvSpPr>
          <p:cNvPr id="7" name="Овал 6"/>
          <p:cNvSpPr/>
          <p:nvPr/>
        </p:nvSpPr>
        <p:spPr>
          <a:xfrm>
            <a:off x="4857752" y="214290"/>
            <a:ext cx="928694" cy="10001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2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7-2.JPG"/>
          <p:cNvPicPr>
            <a:picLocks noChangeAspect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2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7-1.JPG"/>
          <p:cNvPicPr>
            <a:picLocks noChangeAspect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27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7-3.JPG"/>
          <p:cNvPicPr>
            <a:picLocks noChangeAspect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27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298" y="4653136"/>
            <a:ext cx="4355976" cy="20162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Всегда ли вы пристёгиваетесь ремнём безопасности  в автомобиле?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49288"/>
            <a:ext cx="4618856" cy="64087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 время любой поездки, даже самой короткой, </a:t>
            </a:r>
            <a:r>
              <a:rPr lang="ru-RU" sz="2800" b="1" dirty="0" smtClean="0">
                <a:solidFill>
                  <a:srgbClr val="002060"/>
                </a:solidFill>
              </a:rPr>
              <a:t>любому пассажиру необходимо пристёгиваться ремнями безопасности.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знать,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что </a:t>
            </a:r>
            <a:r>
              <a:rPr lang="ru-RU" sz="2800" b="1" dirty="0">
                <a:solidFill>
                  <a:srgbClr val="002060"/>
                </a:solidFill>
              </a:rPr>
              <a:t>время дорожного происшествия </a:t>
            </a:r>
            <a:r>
              <a:rPr lang="ru-RU" sz="2800" b="1" dirty="0" smtClean="0">
                <a:solidFill>
                  <a:srgbClr val="002060"/>
                </a:solidFill>
              </a:rPr>
              <a:t>пассажир,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не </a:t>
            </a:r>
            <a:r>
              <a:rPr lang="ru-RU" sz="2800" b="1" dirty="0">
                <a:solidFill>
                  <a:srgbClr val="002060"/>
                </a:solidFill>
              </a:rPr>
              <a:t>пристегнутый ремнем безопасности,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может </a:t>
            </a:r>
            <a:r>
              <a:rPr lang="ru-RU" sz="2800" b="1" dirty="0">
                <a:solidFill>
                  <a:srgbClr val="002060"/>
                </a:solidFill>
              </a:rPr>
              <a:t>вылететь в ветровое </a:t>
            </a:r>
            <a:r>
              <a:rPr lang="ru-RU" sz="2800" b="1" dirty="0" smtClean="0">
                <a:solidFill>
                  <a:srgbClr val="002060"/>
                </a:solidFill>
              </a:rPr>
              <a:t>стекло автомобиля.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vdetskommire.ru/wp-content/uploads/2011/05/Avtokreslo-CAM-G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1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126268" y="3789040"/>
            <a:ext cx="989348" cy="108012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613" y="3384831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9344"/>
            <a:ext cx="4072662" cy="302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3670"/>
            <a:ext cx="3816424" cy="352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670"/>
            <a:ext cx="5076056" cy="12839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Давайте вместе улыбнёмся, </a:t>
            </a:r>
            <a:b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но при этом задумаемся…</a:t>
            </a:r>
            <a:endParaRPr lang="ru-RU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723" y="1340768"/>
            <a:ext cx="3456384" cy="254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3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5405415"/>
            <a:ext cx="8280920" cy="1283968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Задание:  нарисуй на листочке после  ответов </a:t>
            </a:r>
            <a:r>
              <a:rPr lang="ru-RU" sz="2800" b="1" u="sng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фликер</a:t>
            </a:r>
            <a:r>
              <a:rPr lang="ru-RU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  <a:br>
              <a:rPr lang="ru-RU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который ты носишь на одежде.</a:t>
            </a:r>
            <a:endParaRPr lang="ru-RU" sz="28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753"/>
            <a:ext cx="8229600" cy="57935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Соблюдать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равила дорожного движения – сохранять свою жизнь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на дороге и в автомобиле !!!                                               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9" name="Picture 3" descr="D:\ПДД\Материалы по ПДД\тестовые задания\Плакаты\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35" b="6645"/>
          <a:stretch/>
        </p:blipFill>
        <p:spPr bwMode="auto">
          <a:xfrm>
            <a:off x="1835696" y="2132856"/>
            <a:ext cx="5605974" cy="32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3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  <a:cs typeface="Angsana New" pitchFamily="18" charset="-34"/>
              </a:rPr>
              <a:t>Безопасных вам дорог!</a:t>
            </a:r>
            <a:endParaRPr lang="ru-RU" sz="6000" dirty="0">
              <a:solidFill>
                <a:srgbClr val="00B050"/>
              </a:solidFill>
              <a:latin typeface="Arial Black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№3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21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57242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№4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22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0" y="1428736"/>
            <a:ext cx="81439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№5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23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011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№6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2501900"/>
            <a:ext cx="4318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№7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№8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7" y="2871787"/>
            <a:ext cx="4314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28680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172</Words>
  <Application>Microsoft Office PowerPoint</Application>
  <PresentationFormat>Экран (4:3)</PresentationFormat>
  <Paragraphs>50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№3</vt:lpstr>
      <vt:lpstr>№4</vt:lpstr>
      <vt:lpstr>№5</vt:lpstr>
      <vt:lpstr>№6</vt:lpstr>
      <vt:lpstr>№7</vt:lpstr>
      <vt:lpstr>№8</vt:lpstr>
      <vt:lpstr>№9</vt:lpstr>
      <vt:lpstr>№10</vt:lpstr>
      <vt:lpstr>№11</vt:lpstr>
      <vt:lpstr>№12</vt:lpstr>
      <vt:lpstr>№13</vt:lpstr>
      <vt:lpstr>№14</vt:lpstr>
      <vt:lpstr>№15</vt:lpstr>
      <vt:lpstr>№16</vt:lpstr>
      <vt:lpstr>№17</vt:lpstr>
      <vt:lpstr>№18</vt:lpstr>
      <vt:lpstr>№19</vt:lpstr>
      <vt:lpstr>№20</vt:lpstr>
      <vt:lpstr>№21</vt:lpstr>
      <vt:lpstr>№22</vt:lpstr>
      <vt:lpstr>№23</vt:lpstr>
      <vt:lpstr>№24</vt:lpstr>
      <vt:lpstr>№25</vt:lpstr>
      <vt:lpstr>№26</vt:lpstr>
      <vt:lpstr>№27</vt:lpstr>
      <vt:lpstr>Слайд 29</vt:lpstr>
      <vt:lpstr>Слайд 30</vt:lpstr>
      <vt:lpstr>Слайд 31</vt:lpstr>
      <vt:lpstr>Слайд 32</vt:lpstr>
      <vt:lpstr>Слайд 33</vt:lpstr>
      <vt:lpstr>Слайд 34</vt:lpstr>
      <vt:lpstr>Всегда ли вы пристёгиваетесь ремнём безопасности  в автомобиле?</vt:lpstr>
      <vt:lpstr>Давайте вместе улыбнёмся,  но при этом задумаемся…</vt:lpstr>
      <vt:lpstr>Задание:  нарисуй на листочке после  ответов фликер,  который ты носишь на одежде.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2015-10-27T13:51:52Z</dcterms:created>
  <dcterms:modified xsi:type="dcterms:W3CDTF">2016-09-19T06:52:17Z</dcterms:modified>
</cp:coreProperties>
</file>