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69" r:id="rId5"/>
    <p:sldId id="258" r:id="rId6"/>
    <p:sldId id="270" r:id="rId7"/>
    <p:sldId id="271" r:id="rId8"/>
    <p:sldId id="259" r:id="rId9"/>
    <p:sldId id="272" r:id="rId10"/>
    <p:sldId id="261" r:id="rId11"/>
    <p:sldId id="267" r:id="rId12"/>
    <p:sldId id="273" r:id="rId13"/>
    <p:sldId id="262" r:id="rId14"/>
    <p:sldId id="274" r:id="rId15"/>
    <p:sldId id="263" r:id="rId16"/>
    <p:sldId id="275" r:id="rId17"/>
    <p:sldId id="264" r:id="rId18"/>
    <p:sldId id="266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11/16/2016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069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11/16/2016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040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11/16/2016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995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91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11/16/2016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865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11/16/2016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039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11/16/2016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922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693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668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6000">
              <a:srgbClr val="71CCA3"/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11/16/2016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4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846640" cy="4608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«МАЛЕНЬКИЕ СЕКРЕТЫ УСПЕШНОЙ ПРЕЗЕНТАЦИИ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b="1" dirty="0" smtClean="0"/>
              <a:t>Подготовила </a:t>
            </a:r>
            <a:r>
              <a:rPr lang="ru-RU" sz="1600" b="1" dirty="0" err="1" smtClean="0"/>
              <a:t>Коверкина</a:t>
            </a:r>
            <a:r>
              <a:rPr lang="ru-RU" sz="1600" b="1" dirty="0" smtClean="0"/>
              <a:t> Д.О.</a:t>
            </a:r>
            <a:br>
              <a:rPr lang="ru-RU" sz="1600" b="1" dirty="0" smtClean="0"/>
            </a:br>
            <a:r>
              <a:rPr lang="ru-RU" sz="1600" b="1" dirty="0" smtClean="0"/>
              <a:t>преподаватель компьютерной графики МУДО г. Магадана «ДШИ» </a:t>
            </a:r>
            <a:br>
              <a:rPr lang="ru-RU" sz="1600" b="1" dirty="0" smtClean="0"/>
            </a:br>
            <a:r>
              <a:rPr lang="ru-RU" sz="1600" b="1" dirty="0" smtClean="0"/>
              <a:t>2016г.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96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Ошибка 3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9066" t="14410" r="7208"/>
          <a:stretch/>
        </p:blipFill>
        <p:spPr>
          <a:xfrm>
            <a:off x="1403648" y="1772816"/>
            <a:ext cx="698477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1772816"/>
            <a:ext cx="32076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dirty="0" smtClean="0">
                <a:solidFill>
                  <a:prstClr val="black"/>
                </a:solidFill>
              </a:rPr>
              <a:t>28 пт.</a:t>
            </a:r>
            <a:endParaRPr lang="ru-RU" sz="1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1372 0.18565 L 0.24202 -0.12939 " pathEditMode="relative" rAng="0" ptsTypes="AA">
                                      <p:cBhvr>
                                        <p:cTn id="6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5764"/>
                                    </p:animMotion>
                                    <p:animRot by="1500000">
                                      <p:cBhvr>
                                        <p:cTn id="7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Ошибка 4.</a:t>
            </a:r>
            <a:br>
              <a:rPr lang="ru-RU" dirty="0"/>
            </a:br>
            <a:r>
              <a:rPr lang="ru-RU" dirty="0"/>
              <a:t>Сравним два слайда.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Мы видим, что на первом слайде, текст нанесен на шаблон слайда с однотонной поверхностью, на втором – на готовый шаблон с дизайнерским оформлением. Какой из них более эстетичен и удобен? Думаю, первый. Оформление шаблона не должно мешать объектам на слайде, рисунки и текст никак не должны соприкасаться с элементами оформления шаблона. </a:t>
            </a:r>
          </a:p>
          <a:p>
            <a:r>
              <a:rPr lang="ru-RU" b="1" dirty="0"/>
              <a:t>Вывод:</a:t>
            </a:r>
            <a:r>
              <a:rPr lang="ru-RU" dirty="0"/>
              <a:t> использование готовых шаблонов для оформления слайда должно быть оправданным и осторожным, тем более в презентациях. Лучше всего размещать объекты на однотонном фоне, иногда можно сделать фон градиентным из двух оттенков цвета. Обращаться к готовым шаблонам вообще не стоит.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17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Ошибка 4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44" t="18516" r="2589" b="17149"/>
          <a:stretch/>
        </p:blipFill>
        <p:spPr>
          <a:xfrm>
            <a:off x="1115616" y="1700808"/>
            <a:ext cx="698477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Ошибка 5.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Сразу бросается в глаза различие иллюстративного ряда. Не рекомендуется использовать на одном слайде графические файлы разного формата, например, одновременно фотографии и рисунки.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74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Ошибка 5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209" t="13042" r="29527" b="5103"/>
          <a:stretch/>
        </p:blipFill>
        <p:spPr>
          <a:xfrm>
            <a:off x="1115616" y="1412776"/>
            <a:ext cx="676875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Ошибка 6.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Когда смотришь на такой рисунок, хочется протереть глаза, как будто они стали плохо видеть – размытое, растянутое изображение очень напрягает зрение. Поэтому для презентации необходимо выбирать изображения с подходящими размерами, чтобы их не приходилось растягивать, нарушая четкость и пропорции.</a:t>
            </a:r>
          </a:p>
        </p:txBody>
      </p:sp>
    </p:spTree>
    <p:extLst>
      <p:ext uri="{BB962C8B-B14F-4D97-AF65-F5344CB8AC3E}">
        <p14:creationId xmlns:p14="http://schemas.microsoft.com/office/powerpoint/2010/main" val="2514227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Ошибка 6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45" t="10304" r="21062" b="8936"/>
          <a:stretch/>
        </p:blipFill>
        <p:spPr>
          <a:xfrm>
            <a:off x="1231064" y="1700808"/>
            <a:ext cx="6264696" cy="424847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509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4775048" cy="5400600"/>
          </a:xfrm>
        </p:spPr>
      </p:pic>
    </p:spTree>
    <p:extLst>
      <p:ext uri="{BB962C8B-B14F-4D97-AF65-F5344CB8AC3E}">
        <p14:creationId xmlns:p14="http://schemas.microsoft.com/office/powerpoint/2010/main" val="42177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2606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«Времена года»</a:t>
            </a:r>
            <a:endParaRPr lang="ru-RU" sz="8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228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 теперь ребята, Вы выполните самостоятельную работу создание презентации</a:t>
            </a:r>
            <a:endParaRPr lang="ru-RU" dirty="0"/>
          </a:p>
        </p:txBody>
      </p:sp>
      <p:pic>
        <p:nvPicPr>
          <p:cNvPr id="2050" name="Picture 2" descr="E:\анимашки\смайлы\MOI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1584176" cy="166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0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dirty="0"/>
              <a:t>Итак, проанализируем наиболее часто встречающиеся ошибки начинающих пользователей программы </a:t>
            </a:r>
            <a:r>
              <a:rPr lang="ru-RU" dirty="0" err="1"/>
              <a:t>PowerPoint</a:t>
            </a:r>
            <a:r>
              <a:rPr lang="ru-RU" dirty="0"/>
              <a:t> создания презентаций.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19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364" t="10578" r="25218" b="5924"/>
          <a:stretch/>
        </p:blipFill>
        <p:spPr>
          <a:xfrm>
            <a:off x="1187624" y="1628800"/>
            <a:ext cx="6624736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7844" y="33875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Ошибка </a:t>
            </a:r>
            <a:r>
              <a:rPr lang="ru-RU" sz="4400" dirty="0" smtClean="0"/>
              <a:t>1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176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Какие видим ошибки?</a:t>
            </a:r>
          </a:p>
          <a:p>
            <a:r>
              <a:rPr lang="ru-RU" dirty="0"/>
              <a:t> 	Вроде все так ярко и красиво. А разве цель презентации порадовать? Нет, донести до зрителей информацию. </a:t>
            </a:r>
            <a:r>
              <a:rPr lang="ru-RU" b="1" dirty="0"/>
              <a:t>Значит, ограничиваем пестроту и яркость, урок есть урок.</a:t>
            </a:r>
            <a:endParaRPr lang="ru-RU" dirty="0"/>
          </a:p>
          <a:p>
            <a:r>
              <a:rPr lang="ru-RU" dirty="0"/>
              <a:t>Зрители будут вынуждены напрягать зрение, пытаясь выделить объекты на слайде. В такой ситуации, если замысел требует рисованного фона, а заменить его на менее пестрый нет возможности, можно сделать его менее ярким, например, наложить на весь фон белый прямоугольник, сделав его полупрозрачным и установив порядок «На задний план».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65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5372" t="8935" r="9363" b="4281"/>
          <a:stretch/>
        </p:blipFill>
        <p:spPr>
          <a:xfrm>
            <a:off x="1835696" y="1772816"/>
            <a:ext cx="568863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dirty="0"/>
              <a:t>На образце мы видим, что, фон стал бледным и объекты на нем выделяются и становятся более четкими.</a:t>
            </a:r>
          </a:p>
          <a:p>
            <a:r>
              <a:rPr lang="ru-RU" dirty="0"/>
              <a:t>Но старайтесь ограничивать себя в ярких, пестрых фонов, особенно если для материала, с которым вы собираетесь работать, вообще не нужен такой фон. Лишние рисунки только отвлекают от изучаемого материала и напрягают зрение.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03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Ошибка 2.</a:t>
            </a:r>
          </a:p>
          <a:p>
            <a:r>
              <a:rPr lang="ru-RU" dirty="0"/>
              <a:t>Многие люди, только познакомившись с возможностями программы, начинают на слайдах устанавливать чуть ли не ко всем объектам интересные анимационные эффекты – выскакивание, вылет, ветер, бумеранг и так далее. Ну, а как же, так весело все выпрыгивает, выпадает! Ладно, поиграли немного дома за компьютером и хватит. Это лишнее.</a:t>
            </a:r>
          </a:p>
          <a:p>
            <a:r>
              <a:rPr lang="ru-RU" dirty="0"/>
              <a:t>Во-первых, использование анимации отнимает драгоценное время, которое вместо созерцания падающих букв можно потратить на что-то более полезное.</a:t>
            </a:r>
          </a:p>
          <a:p>
            <a:r>
              <a:rPr lang="ru-RU" dirty="0"/>
              <a:t>Во-вторых, опять же отвлекающий фактор. Это позабавит зрителя, да - и всё? Должна быть польза от любого приема или метода, использованного на практике. Если </a:t>
            </a:r>
            <a:r>
              <a:rPr lang="ru-RU" dirty="0" err="1"/>
              <a:t>анимирование</a:t>
            </a:r>
            <a:r>
              <a:rPr lang="ru-RU" dirty="0"/>
              <a:t> объекта не имеет какой-то серьезной цели, то использовать не нужно.</a:t>
            </a:r>
          </a:p>
          <a:p>
            <a:r>
              <a:rPr lang="ru-RU" dirty="0"/>
              <a:t>Тем более, вообще не рекомендуется анимировать авторские данные на титульном листе – это неуважительно по отношению к пользователям, так как они должны будут ожидать, пока выпадут (проявятся, выползут) все слова на титуле, а это очень неудобно.</a:t>
            </a:r>
          </a:p>
          <a:p>
            <a:r>
              <a:rPr lang="ru-RU" dirty="0"/>
              <a:t>Не рекомендуется анимировать и заголовки на слайдах при их смене. Иначе, при смене слайда появляется сперва чистый слайд, а потом выползает название или, еще хуже, надо будет щелкать мышкой, чтобы его увидеть – забирает время, раздражает.</a:t>
            </a:r>
          </a:p>
          <a:p>
            <a:r>
              <a:rPr lang="ru-RU" dirty="0"/>
              <a:t>То же относится и к эффектам смены слайда, и к звуковым эффектам.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9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нимашки\моя\fon-3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Ошибка </a:t>
            </a:r>
            <a:r>
              <a:rPr lang="ru-RU" dirty="0"/>
              <a:t>2</a:t>
            </a:r>
          </a:p>
        </p:txBody>
      </p:sp>
      <p:pic>
        <p:nvPicPr>
          <p:cNvPr id="1034" name="Picture 10" descr="E:\анимашки\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94581"/>
            <a:ext cx="1024880" cy="12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анимашки\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287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:\анимашки\5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73216"/>
            <a:ext cx="1028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:\анимашки\53.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5" y="4723632"/>
            <a:ext cx="12382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:\анимашки\aerobics_lady0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56" y="692696"/>
            <a:ext cx="1800200" cy="180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E:\анимашки\aerobics_lady0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95" y="3379845"/>
            <a:ext cx="1362075" cy="13620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:\анимашки\b49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4" y="1844824"/>
            <a:ext cx="2203301" cy="2203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E:\анимашки\смайлы\147508194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21" y="3304798"/>
            <a:ext cx="2605910" cy="18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Ошибка 3. </a:t>
            </a:r>
          </a:p>
          <a:p>
            <a:pPr marL="0" indent="0">
              <a:buNone/>
            </a:pPr>
            <a:r>
              <a:rPr lang="ru-RU" dirty="0"/>
              <a:t>Каждый создатель презентаций должен помнить, что показывать ее он будет в большой аудитории. Кто-то сидит прямо перед экраном, а кто-то в 5-6 метрах от него. Соответственно, надо учесть, что сидящим далеко будет хуже видно некоторые объекты на экране, а значит, опять же будет сильное напряжение для зрения. Старайтесь не размещать на слайде слишком много мелкого текста и мелких рисунков. Минимальный размер шрифта для презентации 28-й. Чем крупнее шрифт и объекты на слайде, тем лучше.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847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612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ТЕМА УРОКА:  «МАЛЕНЬКИЕ СЕКРЕТЫ УСПЕШНОЙ ПРЕЗЕНТАЦИИ»   Подготовила Коверкина Д.О. преподаватель компьютерной графики МУДО г. Магадана «ДШИ»  2016г. </vt:lpstr>
      <vt:lpstr>Итак, проанализируем наиболее часто встречающиеся ошибки начинающих пользователей программы PowerPoint создания презентаций.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Ошибка 2</vt:lpstr>
      <vt:lpstr>Презентация PowerPoint</vt:lpstr>
      <vt:lpstr>Ошибка 3</vt:lpstr>
      <vt:lpstr>Презентация PowerPoint</vt:lpstr>
      <vt:lpstr>Ошибка 4. Сравним два слайда.</vt:lpstr>
      <vt:lpstr>Ошибка 4</vt:lpstr>
      <vt:lpstr>Ошибка 5. </vt:lpstr>
      <vt:lpstr>Ошибка 5</vt:lpstr>
      <vt:lpstr>Ошибка 6. </vt:lpstr>
      <vt:lpstr>Ошибка 6</vt:lpstr>
      <vt:lpstr>Презентация PowerPoint</vt:lpstr>
      <vt:lpstr>«Времена года»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«МАЛЕНЬКИЕ СЕКРЕТЫ УСПЕШНОЙ ПРЕЗЕНТАЦИИ» </dc:title>
  <dc:creator>2</dc:creator>
  <cp:lastModifiedBy>Владелец</cp:lastModifiedBy>
  <cp:revision>11</cp:revision>
  <dcterms:created xsi:type="dcterms:W3CDTF">2016-10-03T08:59:06Z</dcterms:created>
  <dcterms:modified xsi:type="dcterms:W3CDTF">2016-11-16T05:49:44Z</dcterms:modified>
</cp:coreProperties>
</file>