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9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>
        <p:scale>
          <a:sx n="75" d="100"/>
          <a:sy n="75" d="100"/>
        </p:scale>
        <p:origin x="-122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05827-9198-4B44-8A26-B18D87423E37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01240-9976-456B-8365-B8B5ABFEB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021D5B-759D-4E41-A96A-74A24607094A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F001E7-8AB1-4783-BD9B-4E6E4CE9AEE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cap="small" dirty="0" smtClean="0">
                <a:solidFill>
                  <a:srgbClr val="FF0000"/>
                </a:solidFill>
                <a:latin typeface="Bookman Old Style" pitchFamily="18" charset="0"/>
              </a:rPr>
              <a:t>22 августа </a:t>
            </a:r>
            <a:br>
              <a:rPr lang="ru-RU" sz="5400" cap="small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5400" cap="small" dirty="0" smtClean="0">
                <a:solidFill>
                  <a:srgbClr val="FF0000"/>
                </a:solidFill>
                <a:latin typeface="Bookman Old Style" pitchFamily="18" charset="0"/>
              </a:rPr>
              <a:t>День государственного флага Российской Федерации</a:t>
            </a:r>
            <a:endParaRPr lang="ru-RU" sz="5400" cap="small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Патриотический проект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67944" y="537321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Подготовила:  </a:t>
            </a:r>
            <a:r>
              <a:rPr lang="ru-RU" dirty="0" err="1" smtClean="0">
                <a:solidFill>
                  <a:schemeClr val="bg1"/>
                </a:solidFill>
              </a:rPr>
              <a:t>Красичкова</a:t>
            </a:r>
            <a:r>
              <a:rPr lang="ru-RU" dirty="0" smtClean="0">
                <a:solidFill>
                  <a:schemeClr val="bg1"/>
                </a:solidFill>
              </a:rPr>
              <a:t> Жанна Сергеевна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404664"/>
            <a:ext cx="4680520" cy="201622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Вместе с детьми мы разукрасили шаблон флага </a:t>
            </a:r>
            <a:b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Российской Федерации гуашью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3991218" cy="532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67" y="2852936"/>
            <a:ext cx="460851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60648"/>
            <a:ext cx="7772400" cy="129614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Bookman Old Style" pitchFamily="18" charset="0"/>
              </a:rPr>
              <a:t>Затем мы занялись изготовлением совместной аппликации  «Флаг России своими руками»</a:t>
            </a:r>
            <a:endParaRPr lang="ru-RU" sz="28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525702" cy="47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060848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05045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188640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55621"/>
            <a:ext cx="4248472" cy="318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188640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Три полоски флага – это неспроста: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72400" cy="600096"/>
          </a:xfrm>
        </p:spPr>
        <p:txBody>
          <a:bodyPr/>
          <a:lstStyle/>
          <a:p>
            <a:pPr marL="914400" indent="-914400" algn="ctr"/>
            <a:r>
              <a:rPr lang="ru-RU" sz="3600" dirty="0" smtClean="0">
                <a:solidFill>
                  <a:schemeClr val="tx1"/>
                </a:solidFill>
              </a:rPr>
              <a:t>Белая полоска – мир и чистота,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1124744"/>
            <a:ext cx="7176797" cy="538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080120"/>
          </a:xfrm>
        </p:spPr>
        <p:txBody>
          <a:bodyPr/>
          <a:lstStyle/>
          <a:p>
            <a:pPr marL="914400" indent="-914400" algn="ctr"/>
            <a:r>
              <a:rPr lang="ru-RU" sz="3600" dirty="0" smtClean="0">
                <a:solidFill>
                  <a:srgbClr val="002060"/>
                </a:solidFill>
              </a:rPr>
              <a:t>Синяя полоска – это цвет небес, куполов нарядных, радости, чудес,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00800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080120"/>
          </a:xfrm>
        </p:spPr>
        <p:txBody>
          <a:bodyPr/>
          <a:lstStyle/>
          <a:p>
            <a:pPr marL="914400" indent="-914400" algn="ctr"/>
            <a:r>
              <a:rPr lang="ru-RU" sz="3200" dirty="0" smtClean="0">
                <a:solidFill>
                  <a:srgbClr val="FF0000"/>
                </a:solidFill>
              </a:rPr>
              <a:t>Красная полоска – подвиги солдат, Что свою Отчизну от врагов хранят.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260299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936104"/>
          </a:xfrm>
        </p:spPr>
        <p:txBody>
          <a:bodyPr/>
          <a:lstStyle/>
          <a:p>
            <a:pPr marL="914400" indent="-914400" algn="ctr"/>
            <a:r>
              <a:rPr lang="ru-RU" sz="2800" dirty="0" smtClean="0">
                <a:solidFill>
                  <a:srgbClr val="FFC000"/>
                </a:solidFill>
              </a:rPr>
              <a:t>Он страны великой самый главный знак: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Доблестный трехцветный наш Российский флаг!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488" y="1552228"/>
            <a:ext cx="8667545" cy="487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04448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76</Words>
  <Application>Microsoft Office PowerPoint</Application>
  <PresentationFormat>Экран (4:3)</PresentationFormat>
  <Paragraphs>10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22 августа  День государственного флага Российской Федерации</vt:lpstr>
      <vt:lpstr>Вместе с детьми мы разукрасили шаблон флага  Российской Федерации гуашью</vt:lpstr>
      <vt:lpstr>Затем мы занялись изготовлением совместной аппликации  «Флаг России своими руками»</vt:lpstr>
      <vt:lpstr>Слайд 4</vt:lpstr>
      <vt:lpstr>Белая полоска – мир и чистота,</vt:lpstr>
      <vt:lpstr>Синяя полоска – это цвет небес, куполов нарядных, радости, чудес,</vt:lpstr>
      <vt:lpstr>Красная полоска – подвиги солдат, Что свою Отчизну от врагов хранят.</vt:lpstr>
      <vt:lpstr>Он страны великой самый главный знак: Доблестный трехцветный наш Российский флаг!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государственного флага Российской Федерации</dc:title>
  <dc:creator>Жанна</dc:creator>
  <cp:lastModifiedBy>Жанна</cp:lastModifiedBy>
  <cp:revision>13</cp:revision>
  <dcterms:created xsi:type="dcterms:W3CDTF">2016-11-12T13:50:10Z</dcterms:created>
  <dcterms:modified xsi:type="dcterms:W3CDTF">2016-11-12T16:11:00Z</dcterms:modified>
</cp:coreProperties>
</file>