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68" r:id="rId6"/>
    <p:sldId id="267" r:id="rId7"/>
    <p:sldId id="266" r:id="rId8"/>
    <p:sldId id="265" r:id="rId9"/>
    <p:sldId id="264" r:id="rId10"/>
    <p:sldId id="263" r:id="rId11"/>
    <p:sldId id="260" r:id="rId12"/>
    <p:sldId id="262" r:id="rId13"/>
    <p:sldId id="261" r:id="rId14"/>
    <p:sldId id="259" r:id="rId15"/>
    <p:sldId id="273" r:id="rId16"/>
    <p:sldId id="272" r:id="rId17"/>
    <p:sldId id="271" r:id="rId18"/>
    <p:sldId id="270" r:id="rId19"/>
    <p:sldId id="275" r:id="rId20"/>
    <p:sldId id="269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88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683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1904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69874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605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2179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5261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8797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0612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3440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3512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0204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44B0-FEFA-41D0-83D9-6AE2EDC6A6B5}" type="datetimeFigureOut">
              <a:rPr lang="ru-RU" smtClean="0"/>
              <a:pPr/>
              <a:t>12.11.2016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DB20-4C98-4FE2-B960-747FF5030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9768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9.mp3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0.mp3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microsoft.com/office/2007/relationships/media" Target="../media/media11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jpeg"/><Relationship Id="rId7" Type="http://schemas.microsoft.com/office/2007/relationships/media" Target="../media/media12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4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5.jpeg"/><Relationship Id="rId11" Type="http://schemas.openxmlformats.org/officeDocument/2006/relationships/image" Target="../media/image1.png"/><Relationship Id="rId5" Type="http://schemas.openxmlformats.org/officeDocument/2006/relationships/image" Target="../media/image54.jpeg"/><Relationship Id="rId10" Type="http://schemas.microsoft.com/office/2007/relationships/media" Target="../media/media15.mp3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png"/><Relationship Id="rId7" Type="http://schemas.microsoft.com/office/2007/relationships/media" Target="../media/media16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63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2.jpeg"/><Relationship Id="rId3" Type="http://schemas.openxmlformats.org/officeDocument/2006/relationships/image" Target="../media/image64.jpeg"/><Relationship Id="rId7" Type="http://schemas.microsoft.com/office/2007/relationships/media" Target="../media/media18.mp3"/><Relationship Id="rId12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7.jpeg"/><Relationship Id="rId11" Type="http://schemas.openxmlformats.org/officeDocument/2006/relationships/image" Target="../media/image70.jpeg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1.png"/><Relationship Id="rId4" Type="http://schemas.openxmlformats.org/officeDocument/2006/relationships/image" Target="../media/image74.jpeg"/><Relationship Id="rId9" Type="http://schemas.microsoft.com/office/2007/relationships/media" Target="../media/media19.mp3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.png"/><Relationship Id="rId5" Type="http://schemas.openxmlformats.org/officeDocument/2006/relationships/image" Target="../media/image7.jpeg"/><Relationship Id="rId10" Type="http://schemas.microsoft.com/office/2007/relationships/media" Target="../media/media2.mp3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microsoft.com/office/2007/relationships/media" Target="../media/media3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jpeg"/><Relationship Id="rId7" Type="http://schemas.microsoft.com/office/2007/relationships/media" Target="../media/media5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2.mp3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png"/><Relationship Id="rId9" Type="http://schemas.microsoft.com/office/2007/relationships/media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5820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" y="154107"/>
            <a:ext cx="4176713" cy="313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55" y="3703249"/>
            <a:ext cx="4391025" cy="287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69" y="208291"/>
            <a:ext cx="4105275" cy="308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136" y="6227618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9 группа\Desktop\материалы к легомании\bbae8f8b6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2" y="3703249"/>
            <a:ext cx="4087777" cy="272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178539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7"/>
        <p14:stopEvt time="5367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0087" y="1700808"/>
            <a:ext cx="3646487" cy="4608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339" y="1177305"/>
            <a:ext cx="4787900" cy="3603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15249" y="6093296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3888" y="16271"/>
            <a:ext cx="5379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Наравне с мужчинами на войне воевали и женщины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869287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  <p:extLst mod="1">
    <p:ext uri="{E180D4A7-C9FB-4DFB-919C-405C955672EB}">
      <p14:showEvtLst xmlns="" xmlns:p14="http://schemas.microsoft.com/office/powerpoint/2010/main">
        <p14:playEvt time="0" objId="3"/>
        <p14:stopEvt time="1291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465637" cy="334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далеком тылу женщины и дети работали на  военных заводах, делали самолеты, оружие, снаряды 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бомбы.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60" y="6049098"/>
            <a:ext cx="609600" cy="6096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6161"/>
            <a:ext cx="5040312" cy="37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5315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="" xmlns:p14="http://schemas.microsoft.com/office/powerpoint/2010/main">
        <p14:playEvt time="0" objId="8"/>
        <p14:stopEvt time="15471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9 группа\Desktop\100705135_voyn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318">
            <a:off x="317457" y="4325969"/>
            <a:ext cx="2368369" cy="1938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457"/>
            <a:ext cx="2736428" cy="396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09" y="3309949"/>
            <a:ext cx="5076179" cy="3359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9 группа\Desktop\14291_12618461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90" y="210457"/>
            <a:ext cx="3578473" cy="254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23528" y="6158345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9 группа\Desktop\QfqeIzo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16" y="190388"/>
            <a:ext cx="4426967" cy="295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6923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stopEvt time="24756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9 группа\Desktop\100705135_voyn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318">
            <a:off x="235320" y="714029"/>
            <a:ext cx="2368369" cy="1938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8" y="4420910"/>
            <a:ext cx="8713787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5113338" cy="339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1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8973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28321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6"/>
        <p14:stopEvt time="7164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720" y="1376901"/>
            <a:ext cx="6768752" cy="534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0528" y="17657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Долгих  4 года длилась Великая Отечественная война.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это время погибло очень много  солдат и мирных жителей.</a:t>
            </a:r>
          </a:p>
        </p:txBody>
      </p:sp>
      <p:pic>
        <p:nvPicPr>
          <p:cNvPr id="5" name="1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6784" y="610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5420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5"/>
        <p14:stopEvt time="10678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1401849"/>
            <a:ext cx="6744782" cy="499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136" y="116632"/>
            <a:ext cx="8810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наступил этот долгожданный день –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1945 года.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закончилась война. </a:t>
            </a:r>
          </a:p>
        </p:txBody>
      </p:sp>
      <p:pic>
        <p:nvPicPr>
          <p:cNvPr id="11" name="Picture 10" descr="C:\Users\9 группа\Desktop\89fcbe0ed59e3ac6584f0ca29cf161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5" y="1375791"/>
            <a:ext cx="7208045" cy="4995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C:\Users\9 группа\Desktop\4533682_voennaya-khronika-khaldeya-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00" y="1401849"/>
            <a:ext cx="7256820" cy="4969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C:\Users\9 группа\Desktop\Поба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9" t="22002" r="482" b="4038"/>
          <a:stretch/>
        </p:blipFill>
        <p:spPr bwMode="auto">
          <a:xfrm>
            <a:off x="1240541" y="1411674"/>
            <a:ext cx="7195819" cy="4985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9 группа\Desktop\1336478052_0_693dd_d223addf_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42" y="1375791"/>
            <a:ext cx="7291078" cy="5286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C:\Users\9 группа\Desktop\34065714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7735" b="61"/>
          <a:stretch/>
        </p:blipFill>
        <p:spPr bwMode="auto">
          <a:xfrm>
            <a:off x="1213801" y="1414176"/>
            <a:ext cx="7308419" cy="5269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9 группа\Desktop\5900664ih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42" r="7995"/>
          <a:stretch/>
        </p:blipFill>
        <p:spPr bwMode="auto">
          <a:xfrm>
            <a:off x="926246" y="1388360"/>
            <a:ext cx="7812182" cy="525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79512" y="6035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0048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="" xmlns:p14="http://schemas.microsoft.com/office/powerpoint/2010/main">
        <p14:playEvt time="0" objId="4"/>
        <p14:stopEvt time="59005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6" y="3190207"/>
            <a:ext cx="4871268" cy="334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21"/>
          <a:stretch/>
        </p:blipFill>
        <p:spPr bwMode="auto">
          <a:xfrm>
            <a:off x="4310380" y="383467"/>
            <a:ext cx="4320926" cy="2994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7" descr="C:\Users\9 группа\Desktop\1302882697_bode-st-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48446"/>
            <a:ext cx="3809827" cy="2571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8" descr="C:\Users\9 группа\Desktop\3a81e1c0b87311e2b6fe22000a9f12db_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49" r="12825"/>
          <a:stretch/>
        </p:blipFill>
        <p:spPr bwMode="auto">
          <a:xfrm>
            <a:off x="3750164" y="280959"/>
            <a:ext cx="4897197" cy="629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1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8956" y="622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8635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stopEvt time="12245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159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и  никогда не забудет подвиг советских солдат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Великую Отечественную войну .</a:t>
            </a:r>
          </a:p>
        </p:txBody>
      </p:sp>
      <p:pic>
        <p:nvPicPr>
          <p:cNvPr id="4" name="1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8" y="1122833"/>
            <a:ext cx="8353425" cy="550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4735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="" xmlns:p14="http://schemas.microsoft.com/office/powerpoint/2010/main">
        <p14:playEvt time="0" objId="4"/>
        <p14:stopEvt time="8158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9 группа\Desktop\33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9" y="3478160"/>
            <a:ext cx="4605475" cy="3075040"/>
          </a:xfrm>
          <a:prstGeom prst="rect">
            <a:avLst/>
          </a:prstGeom>
          <a:ln w="889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9 группа\Desktop\41d4db24390a05f7f2d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3" y="265710"/>
            <a:ext cx="3924602" cy="2620426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9 группа\Desktop\1399648391_801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59" y="212160"/>
            <a:ext cx="4010035" cy="2673357"/>
          </a:xfrm>
          <a:prstGeom prst="rect">
            <a:avLst/>
          </a:prstGeom>
          <a:ln w="88900" cap="sq" cmpd="thickThin">
            <a:solidFill>
              <a:srgbClr val="FF5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9 группа\Desktop\10330496_488162307950627_10527003626538300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3904" y="3796664"/>
            <a:ext cx="3621924" cy="2451736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7110" y="6248400"/>
            <a:ext cx="609600" cy="609600"/>
          </a:xfrm>
          <a:prstGeom prst="rect">
            <a:avLst/>
          </a:prstGeom>
        </p:spPr>
      </p:pic>
      <p:pic>
        <p:nvPicPr>
          <p:cNvPr id="4099" name="Picture 3" descr="C:\Users\9 группа\Desktop\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0" y="3398331"/>
            <a:ext cx="5874419" cy="3300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9 группа\Desktop\a6b644f0bb2b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719"/>
          <a:stretch/>
        </p:blipFill>
        <p:spPr bwMode="auto">
          <a:xfrm>
            <a:off x="4668958" y="179853"/>
            <a:ext cx="4014363" cy="2948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:\Users\9 группа\Desktop\001_128873_origin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13273"/>
            <a:ext cx="5009892" cy="3337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6" name="Picture 10" descr="C:\Users\9 группа\Desktop\vl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6" y="155123"/>
            <a:ext cx="3564306" cy="273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7" name="Picture 11" descr="C:\Users\9 группа\Desktop\95636503-1a2c58d3234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27" y="-28904"/>
            <a:ext cx="5319068" cy="6854469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5138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8"/>
        <p14:stopEvt time="34688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61" y="116632"/>
            <a:ext cx="752432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96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мая-</a:t>
            </a:r>
          </a:p>
          <a:p>
            <a:pPr algn="ctr"/>
            <a:r>
              <a:rPr lang="ru-RU" sz="96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 </a:t>
            </a:r>
            <a:endParaRPr lang="ru-RU" sz="96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C:\Users\9 группа\Desktop\6219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9046"/>
            <a:ext cx="4080847" cy="30606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9 группа\Desktop\201304250946458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31" y="3313778"/>
            <a:ext cx="5146754" cy="343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9 группа\Desktop\100705135_voyn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230">
            <a:off x="166918" y="4978091"/>
            <a:ext cx="1861894" cy="1523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5506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  <p:extLst mod="1">
    <p:ext uri="{E180D4A7-C9FB-4DFB-919C-405C955672EB}">
      <p14:showEvtLst xmlns="" xmlns:p14="http://schemas.microsoft.com/office/powerpoint/2010/main">
        <p14:playEvt time="0" objId="5"/>
        <p14:stopEvt time="17095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9 группа\Desktop\PR20140505131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817" y="476622"/>
            <a:ext cx="4608512" cy="259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9" descr="C:\Users\9 группа\Desktop\post-167780-13619199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2" t="201" r="1718" b="4976"/>
          <a:stretch/>
        </p:blipFill>
        <p:spPr bwMode="auto">
          <a:xfrm>
            <a:off x="5148064" y="290286"/>
            <a:ext cx="3516965" cy="2618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9 группа\Desktop\dG9wd2FyLnJ1L3VwbG9hZHMvcG9zdHMvMjAxMi0wOC8xMzQ0NzM4NDk5XzIzMTk4OC5qcGVnP19faWQ9MjA0NTY=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4" y="4059345"/>
            <a:ext cx="3776197" cy="2126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9 группа\Desktop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84"/>
          <a:stretch/>
        </p:blipFill>
        <p:spPr bwMode="auto">
          <a:xfrm>
            <a:off x="4787052" y="3786644"/>
            <a:ext cx="4120587" cy="2209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3" descr="C:\Users\9 группа\Desktop\621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3" y="60606"/>
            <a:ext cx="8870614" cy="665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9 группа\Desktop\8440659c5p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5707" y="900467"/>
            <a:ext cx="4385233" cy="2915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17984" y="6185635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6176" y="1268760"/>
            <a:ext cx="210314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" dirty="0" smtClean="0"/>
              <a:t>5100</a:t>
            </a:r>
            <a:endParaRPr lang="ru-RU" sz="100" dirty="0"/>
          </a:p>
        </p:txBody>
      </p:sp>
    </p:spTree>
    <p:extLst>
      <p:ext uri="{BB962C8B-B14F-4D97-AF65-F5344CB8AC3E}">
        <p14:creationId xmlns="" xmlns:p14="http://schemas.microsoft.com/office/powerpoint/2010/main" val="3308400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12"/>
        <p14:stopEvt time="41604" objId="1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2920" y="6245518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7" y="3866471"/>
            <a:ext cx="6462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 старшего дошкольного возраста</a:t>
            </a:r>
          </a:p>
          <a:p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– </a:t>
            </a:r>
            <a:r>
              <a:rPr lang="ru-RU" sz="2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Сюникаева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МАДОУ   «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ДСКН №6»  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г.Сосновоборск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2016г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9 группа\Desktop\100705135_voyn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7621">
            <a:off x="4211638" y="185738"/>
            <a:ext cx="45720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01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C:\Users\9 группа\Desktop\IMG_79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05" y="3146885"/>
            <a:ext cx="4808088" cy="350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9 группа\Desktop\100705135_voyn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318">
            <a:off x="317457" y="4325969"/>
            <a:ext cx="2368369" cy="1938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9 группа\Desktop\172699.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4" y="409498"/>
            <a:ext cx="3113559" cy="233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9 группа\Desktop\42b82cded53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0" y="3581470"/>
            <a:ext cx="340037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8" descr="C:\Users\9 группа\Desktop\1302208988_y_225322d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09" y="343100"/>
            <a:ext cx="3702894" cy="247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1" descr="C:\Users\9 группа\Desktop\aec132c3344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97" y="3077853"/>
            <a:ext cx="5161117" cy="354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9 группа\Desktop\86957832_pb110509victorydayps2photoblog9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" y="127934"/>
            <a:ext cx="4273840" cy="299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920" y="6245518"/>
            <a:ext cx="609600" cy="609600"/>
          </a:xfrm>
          <a:prstGeom prst="rect">
            <a:avLst/>
          </a:prstGeom>
        </p:spPr>
      </p:pic>
      <p:pic>
        <p:nvPicPr>
          <p:cNvPr id="14" name="Picture 7" descr="C:\Users\9 группа\Desktop\0_99cef_82353fae_X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5595">
            <a:off x="7836370" y="39979"/>
            <a:ext cx="1716318" cy="128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1693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2"/>
        <p14:stopEvt time="1575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Users\9 группа\Desktop\70051_moskva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9116"/>
            <a:ext cx="6263924" cy="419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7" descr="C:\Users\9 группа\Desktop\0_99cef_82353fae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5595">
            <a:off x="7810191" y="403478"/>
            <a:ext cx="1620244" cy="121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C:\Users\9 группа\Desktop\31310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5" y="3717032"/>
            <a:ext cx="3860124" cy="286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9 группа\Desktop\детство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75043"/>
            <a:ext cx="3168352" cy="322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855" y="6293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1311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stopEvt time="2656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фашисты"/>
          <p:cNvPicPr>
            <a:picLocks noChangeAspect="1" noChangeArrowheads="1"/>
          </p:cNvPicPr>
          <p:nvPr/>
        </p:nvPicPr>
        <p:blipFill>
          <a:blip r:embed="rId3">
            <a:lum bright="-12000" contras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25048" cy="297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11" descr="C:\Users\9 группа\Desktop\431865--95_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34" y="3645024"/>
            <a:ext cx="4017200" cy="290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9 группа\Desktop\195602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17" y="332656"/>
            <a:ext cx="4402256" cy="291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27" y="6241473"/>
            <a:ext cx="609600" cy="609600"/>
          </a:xfrm>
          <a:prstGeom prst="rect">
            <a:avLst/>
          </a:prstGeom>
        </p:spPr>
      </p:pic>
      <p:pic>
        <p:nvPicPr>
          <p:cNvPr id="1029" name="Picture 5" descr="C:\Users\9 группа\Desktop\35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95" y="3472920"/>
            <a:ext cx="5091043" cy="325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9 группа\Desktop\178839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1" r="1888" b="4872"/>
          <a:stretch/>
        </p:blipFill>
        <p:spPr bwMode="auto">
          <a:xfrm>
            <a:off x="2068495" y="3451604"/>
            <a:ext cx="5174838" cy="318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9 группа\Desktop\202Jih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96" y="3485171"/>
            <a:ext cx="5201834" cy="321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9577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stopEvt time="31734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Users\9 группа\Desktop\1241254862_7616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0" y="335124"/>
            <a:ext cx="3821434" cy="313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19" descr="C:\Users\9 группа\Desktop\dfbIxXJTZ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64450"/>
            <a:ext cx="5237014" cy="3336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932040" y="765481"/>
            <a:ext cx="36834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Великая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9 группа\Desktop\1395480706_1395338323_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53" y="335124"/>
            <a:ext cx="4112449" cy="2696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C:\Users\9 группа\Desktop\6iy97wuibh9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56"/>
          <a:stretch/>
        </p:blipFill>
        <p:spPr bwMode="auto">
          <a:xfrm>
            <a:off x="161256" y="449238"/>
            <a:ext cx="4349080" cy="2905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87540" y="6241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8009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  <p:extLst mod="1">
    <p:ext uri="{E180D4A7-C9FB-4DFB-919C-405C955672EB}">
      <p14:showEvtLst xmlns="" xmlns:p14="http://schemas.microsoft.com/office/powerpoint/2010/main">
        <p14:playEvt time="0" objId="7"/>
        <p14:stopEvt time="48276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2920" y="6245518"/>
            <a:ext cx="609600" cy="60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803"/>
            <a:ext cx="2304380" cy="335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1" y="279756"/>
            <a:ext cx="4225968" cy="317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9" descr="C:\Users\9 группа\Desktop\0_78f32_3c9f4872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77" b="8861"/>
          <a:stretch/>
        </p:blipFill>
        <p:spPr bwMode="auto">
          <a:xfrm>
            <a:off x="441260" y="4020496"/>
            <a:ext cx="3858716" cy="239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9 группа\Desktop\43483134_Russkie_zhenschinu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51" y="3858427"/>
            <a:ext cx="3629588" cy="2722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5976" y="6245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6477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stopEvt time="940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3" y="229258"/>
            <a:ext cx="3165475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97" y="3818176"/>
            <a:ext cx="3960812" cy="26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 descr="C:\Users\9 группа\Desktop\war_3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77" y="229258"/>
            <a:ext cx="4494832" cy="305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243" y="6209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2110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1514" objId="7"/>
        <p14:stopEvt time="16037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tx1">
                <a:alpha val="49000"/>
              </a:schemeClr>
            </a:gs>
            <a:gs pos="93000">
              <a:srgbClr val="FF0000">
                <a:lumMod val="61000"/>
                <a:lumOff val="39000"/>
                <a:alpha val="74000"/>
              </a:srgbClr>
            </a:gs>
            <a:gs pos="74000">
              <a:srgbClr val="0070C0">
                <a:lumMod val="63000"/>
                <a:lumOff val="37000"/>
                <a:alpha val="7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3588" y="260350"/>
            <a:ext cx="4283075" cy="321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77" y="368299"/>
            <a:ext cx="3995738" cy="300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5013" y="3789363"/>
            <a:ext cx="4340225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10217" y="5984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6562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790">
        <p14:window dir="vert"/>
      </p:transition>
    </mc:Choice>
    <mc:Fallback>
      <p:transition spd="slow" advClick="0" advTm="3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  <p14:stopEvt time="6668" objId="3"/>
      </p14:showEvtLst>
    </p:ext>
  </p:extLst>
</p:sld>
</file>

<file path=ppt/theme/theme1.xml><?xml version="1.0" encoding="utf-8"?>
<a:theme xmlns:a="http://schemas.openxmlformats.org/drawingml/2006/main" name="ф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фон</Template>
  <TotalTime>561</TotalTime>
  <Words>115</Words>
  <Application>Microsoft Office PowerPoint</Application>
  <PresentationFormat>Экран (4:3)</PresentationFormat>
  <Paragraphs>18</Paragraphs>
  <Slides>21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фон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 группа</dc:creator>
  <cp:lastModifiedBy>наташа</cp:lastModifiedBy>
  <cp:revision>53</cp:revision>
  <dcterms:created xsi:type="dcterms:W3CDTF">2015-02-08T10:00:17Z</dcterms:created>
  <dcterms:modified xsi:type="dcterms:W3CDTF">2016-11-12T11:45:46Z</dcterms:modified>
</cp:coreProperties>
</file>