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3" r:id="rId4"/>
    <p:sldId id="279" r:id="rId5"/>
    <p:sldId id="269" r:id="rId6"/>
    <p:sldId id="257" r:id="rId7"/>
    <p:sldId id="264" r:id="rId8"/>
    <p:sldId id="278" r:id="rId9"/>
    <p:sldId id="270" r:id="rId10"/>
    <p:sldId id="258" r:id="rId11"/>
    <p:sldId id="266" r:id="rId12"/>
    <p:sldId id="277" r:id="rId13"/>
    <p:sldId id="274" r:id="rId14"/>
    <p:sldId id="259" r:id="rId15"/>
    <p:sldId id="262" r:id="rId16"/>
    <p:sldId id="271" r:id="rId17"/>
    <p:sldId id="275" r:id="rId18"/>
    <p:sldId id="261" r:id="rId19"/>
    <p:sldId id="265" r:id="rId20"/>
    <p:sldId id="273" r:id="rId21"/>
    <p:sldId id="27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09" y="1484784"/>
            <a:ext cx="6573738" cy="46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125" y="464199"/>
            <a:ext cx="85953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Что умеют делать, лесные звери?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есть морковку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Грызёт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капусту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Белый, серый и косой,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 это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такой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Дом\Downloads\8508321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76672"/>
            <a:ext cx="2749265" cy="29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Заяц!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Дом\Downloads\mult (702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110187" cy="46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м\Downloads\дерево Gif (1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3059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ownloads\4645243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987824" cy="19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о зайце.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заяц, расскажу, как живется мне в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лесу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зиме, ребята, побелел, шубку новую надел.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трудно мне зимой.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питаюсь я корой, ягодой замерзшей.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Норки у меня нет, сплю зимой под елкой.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холода меня спасает шерстка.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у меня теплая.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же зайчат не обижайте, вы им лучше помогайте.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Дом\Downloads\256500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2100560" cy="31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умеет делать заяц?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–Заяц!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Быстро скачу.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Люблю грызть кору.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Убегаю от лисы.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Прячусь от волка.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Умею шевелить ушами.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ом\Downloads\6607143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67240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 осенью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холодной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Ходит очень  голодный?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куста зубами щёлк,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зубастый,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серый…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Дом\Downloads\8508321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945127" cy="31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ом\Downloads\anime-jivotnie-25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030574"/>
            <a:ext cx="68119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ownloads\animated_tree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347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умеет делать волк?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Я- серый волк!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По лесу рыщу, добычу ищу.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Ночью вижу хорошо.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Зимой сбиваюсь в стаю.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Приношу добычу волчатам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Дом\Downloads\86558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331617"/>
            <a:ext cx="3910073" cy="28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Дом\Downloads\kiko_ru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683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Дом\Downloads\qhwanyt6nt47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89" y="4437112"/>
            <a:ext cx="3022816" cy="15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о волке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сейчас я расскажу, как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зимует волк в лесу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зимой очень злой, мерзнут лапы, мерзнет хвост.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Еды не хватает, и я голодаю.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одиночку мы не ходим,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охотимся стаями.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Лучше нам в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лесу не попадаться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 нас остерегаться.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Дом\Downloads\hello_html_m36c952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23" y="3113584"/>
            <a:ext cx="4114428" cy="29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ом\Downloads\s114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6247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2983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Загадка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7030A0"/>
                </a:solidFill>
              </a:rPr>
              <a:t>Что </a:t>
            </a:r>
            <a:r>
              <a:rPr lang="ru-RU" dirty="0">
                <a:solidFill>
                  <a:srgbClr val="7030A0"/>
                </a:solidFill>
              </a:rPr>
              <a:t>за зверь опасный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Ходит в шубке красной,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Снег разгребает,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Мышек хватает?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Дом\Downloads\8508321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5447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ом\Downloads\52699b469ee7831ffe0e6dc39c458c0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331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ом\Downloads\деревья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8803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10445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берлоге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спит.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немножечко храпит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проснётся — давай реветь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зовут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Дом\Downloads\8508321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506070" cy="37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умеет делать рыжая лиса?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Я -хитрая лисица!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Зимой охочусь на зайца и мышку.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Путаю следы.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Умею плавать.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Дом\Downloads\258313743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EA7"/>
              </a:clrFrom>
              <a:clrTo>
                <a:srgbClr val="FFFE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ом\Downloads\0_a1fb3_27b4cd87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990457" cy="24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о лисе!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зимы не боюсь, в шубку теплую ряжусь.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Живу в норе под елкой, не страшны мне волки,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сплю, отдыхаю, а потом охотиться начинаю.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Ищу мышку полевую или живность какую,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Могу зайца поймать, но его трудно догнать.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Дом\Downloads\571684_53599nothumb50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5918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\Downloads\animashki-mishki-53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3044725" cy="48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ом\Downloads\2787474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6973"/>
            <a:ext cx="1872208" cy="32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ом\Downloads\animated_tree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30" y="679051"/>
            <a:ext cx="39624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\Downloads\1409795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3" y="332656"/>
            <a:ext cx="2305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о медведе!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Медведь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меня теплая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мохнатая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шуба.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Ловко лажу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деревьям.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Зимой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забираюсь в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берлогу,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сплю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сосу  лапу.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Люблю ягоды, рыбку которую вылавливаю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реке. А за медом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хожу на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пасеку, где люди разводят пчел.</a:t>
            </a:r>
          </a:p>
        </p:txBody>
      </p:sp>
    </p:spTree>
    <p:extLst>
      <p:ext uri="{BB962C8B-B14F-4D97-AF65-F5344CB8AC3E}">
        <p14:creationId xmlns:p14="http://schemas.microsoft.com/office/powerpoint/2010/main" val="31191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умеет делать медведь?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– Медведь.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Вперевалочку хожу.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 ищу.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льи ворошу.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зиму сплю.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ом\Downloads\6704b0434fc3374d19387426fecee4b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7"/>
            <a:ext cx="3328789" cy="44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ownloads\animated-bee-image-01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531512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45638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Пушистая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рыжая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дереве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живет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Сильными зубками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орешки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грызёт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Дом\Downloads\8508321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7892"/>
            <a:ext cx="2590128" cy="27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Белочка!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ом\Downloads\13462212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64" y="2564904"/>
            <a:ext cx="55171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ом\Downloads\s648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722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ownloads\192247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6" y="5085184"/>
            <a:ext cx="8543674" cy="15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Рассказ о белке!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Я белка, веселый </a:t>
            </a:r>
            <a:r>
              <a:rPr lang="ru-RU" b="1" dirty="0">
                <a:solidFill>
                  <a:srgbClr val="7030A0"/>
                </a:solidFill>
              </a:rPr>
              <a:t>зверек</a:t>
            </a:r>
            <a:r>
              <a:rPr lang="ru-RU" dirty="0">
                <a:solidFill>
                  <a:srgbClr val="7030A0"/>
                </a:solidFill>
              </a:rPr>
              <a:t>, по деревьям прыг да скок.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Но зимою я меняюсь, в шубку серую переодеваюсь.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Живу в дупле, прячусь зимой в нем от сильных морозов.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Хвост у меня большой и пушистый,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Я укрываюсь им как одеялом.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Питаюсь зимой сушеными грибами, ягодами, орехами и желудями, которые запасала осенью.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Дом\Downloads\3245993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5137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\Downloads\170617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79" y="3501008"/>
            <a:ext cx="2088232" cy="17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умеет делать белочка?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Я- рыжая белка!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Прыгаю с ветки на ветку.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зиму делаю запасы.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Орехи собираю 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Грибы сушу.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ом\Downloads\41504739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118445" cy="31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ом\Downloads\3245993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" y="260648"/>
            <a:ext cx="1553402" cy="14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242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Загадка  Зимой в берлоге спит.  И немножечко храпит.  А проснётся — давай реветь,  А зовут его? </vt:lpstr>
      <vt:lpstr>Медведь!</vt:lpstr>
      <vt:lpstr>Рассказ о медведе!</vt:lpstr>
      <vt:lpstr>Что умеет делать медведь?</vt:lpstr>
      <vt:lpstr>Загадка Пушистая и рыжая  На дереве живет  Сильными зубками орешки все грызёт. </vt:lpstr>
      <vt:lpstr>Белочка!</vt:lpstr>
      <vt:lpstr>Рассказ о белке!</vt:lpstr>
      <vt:lpstr>Что умеет делать белочка?</vt:lpstr>
      <vt:lpstr>  Загадка Любит очень есть морковку,  Грызёт капусту ловко,  Белый, серый и косой,  Кто же это вот такой?  </vt:lpstr>
      <vt:lpstr>Заяц!</vt:lpstr>
      <vt:lpstr>Рассказ о зайце.</vt:lpstr>
      <vt:lpstr>Что умеет делать заяц?</vt:lpstr>
      <vt:lpstr>Презентация PowerPoint</vt:lpstr>
      <vt:lpstr>Волк!</vt:lpstr>
      <vt:lpstr>Что умеет делать волк?</vt:lpstr>
      <vt:lpstr>Рассказ о волке</vt:lpstr>
      <vt:lpstr> Загадка Что за зверь опасный Ходит в шубке красной, Снег разгребает, Мышек хватает?   </vt:lpstr>
      <vt:lpstr>Лиса!</vt:lpstr>
      <vt:lpstr>Что умеет делать рыжая лиса?</vt:lpstr>
      <vt:lpstr>Рассказ о лисе!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19</cp:revision>
  <dcterms:created xsi:type="dcterms:W3CDTF">2016-11-08T11:30:01Z</dcterms:created>
  <dcterms:modified xsi:type="dcterms:W3CDTF">2016-11-12T05:05:07Z</dcterms:modified>
</cp:coreProperties>
</file>