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3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9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9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7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0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2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1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9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7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0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260A-8C7C-4DCC-890A-DBC7235EA88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68F4-60ED-4C4D-A7DE-65D7FE593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908720"/>
            <a:ext cx="5398368" cy="244827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  <a:t>МБДОУ «Детский сад №41»</a:t>
            </a:r>
            <a:br>
              <a:rPr lang="ru-RU" sz="3600" b="1" dirty="0" smtClean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sz="3600" b="1" dirty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  <a:t>Исследовательский </a:t>
            </a:r>
            <a:r>
              <a:rPr lang="ru-RU" sz="3600" b="1" dirty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  <a:t>проект</a:t>
            </a:r>
            <a:br>
              <a:rPr lang="ru-RU" sz="3600" b="1" dirty="0">
                <a:solidFill>
                  <a:srgbClr val="333399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sz="3600" b="1" i="1" dirty="0">
                <a:solidFill>
                  <a:srgbClr val="A50021"/>
                </a:solidFill>
                <a:latin typeface="Segoe Script" pitchFamily="34" charset="0"/>
                <a:ea typeface="+mn-ea"/>
                <a:cs typeface="+mn-cs"/>
              </a:rPr>
              <a:t>«Из чего же, из чего же, сделаны валенки?»</a:t>
            </a:r>
            <a:br>
              <a:rPr lang="ru-RU" sz="3600" b="1" i="1" dirty="0">
                <a:solidFill>
                  <a:srgbClr val="A50021"/>
                </a:solidFill>
                <a:latin typeface="Segoe Script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4932363" cy="266429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Авторы проекта: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Воспитатели группы №11 « Теремок»</a:t>
            </a:r>
          </a:p>
          <a:p>
            <a:r>
              <a:rPr lang="ru-RU" sz="2000" b="1" dirty="0" err="1" smtClean="0">
                <a:solidFill>
                  <a:srgbClr val="000000"/>
                </a:solidFill>
                <a:latin typeface="Arial" charset="0"/>
              </a:rPr>
              <a:t>Конаплева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 О.Е.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Ионова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Т.В.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Участники проекта: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Родители и дети группы « Теремок»</a:t>
            </a:r>
          </a:p>
          <a:p>
            <a:endParaRPr lang="ru-RU" sz="2000" b="1" dirty="0" smtClean="0">
              <a:solidFill>
                <a:srgbClr val="000000"/>
              </a:solidFill>
              <a:latin typeface="Arial" charset="0"/>
            </a:endParaRPr>
          </a:p>
          <a:p>
            <a:endParaRPr lang="ru-RU" sz="20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6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056"/>
            <a:ext cx="40306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0_2b1ee_df0042d0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2224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0" dirty="0">
                <a:solidFill>
                  <a:srgbClr val="333399"/>
                </a:solidFill>
                <a:latin typeface="Arial"/>
              </a:rPr>
              <a:t>Мы решили провести эксперимент с валенками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457200" lvl="0" indent="-457200" eaLnBrk="0" fontAlgn="base" hangingPunct="0"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1. Два снежных комочка положили- один </a:t>
            </a:r>
          </a:p>
          <a:p>
            <a:pPr marL="457200" lvl="0" indent="-457200" eaLnBrk="0" fontAlgn="base" hangingPunct="0"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на блюдце, другой, завернув в бумажную </a:t>
            </a:r>
          </a:p>
          <a:p>
            <a:pPr marL="457200" lvl="0" indent="-457200" eaLnBrk="0" fontAlgn="base" hangingPunct="0">
              <a:spcAft>
                <a:spcPct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салфетку, опустили в валенок. </a:t>
            </a:r>
          </a:p>
          <a:p>
            <a:pPr marL="457200" lvl="0" indent="-457200" eaLnBrk="0" fontAlgn="base" hangingPunct="0">
              <a:spcAft>
                <a:spcPct val="0"/>
              </a:spcAft>
              <a:buFontTx/>
              <a:buChar char="•"/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41640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7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ольга\Desktop\фото с валенками\IMG_4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5" y="2255399"/>
            <a:ext cx="4032448" cy="28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фото с валенками\IMG_4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1" y="3861049"/>
            <a:ext cx="4139950" cy="28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 dirty="0">
                <a:solidFill>
                  <a:srgbClr val="333399"/>
                </a:solidFill>
                <a:latin typeface="Arial"/>
              </a:rPr>
              <a:t>Интересно, а какая обувь больше подходит для зимних морозов?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1933"/>
            <a:ext cx="8067179" cy="24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льга\Desktop\фото с валенками\IMG_4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9" y="1412775"/>
            <a:ext cx="3575257" cy="29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фото с валенками\IMG_4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5"/>
            <a:ext cx="3949070" cy="29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0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Нам стало интересно, можно ли самим сделать валенки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3" name="Picture 3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628775"/>
            <a:ext cx="1530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15208"/>
              </p:ext>
            </p:extLst>
          </p:nvPr>
        </p:nvGraphicFramePr>
        <p:xfrm>
          <a:off x="250825" y="4653136"/>
          <a:ext cx="88931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4" imgW="9956800" imgH="1827174" progId="CorelDRAW.Graphic.12">
                  <p:embed/>
                </p:oleObj>
              </mc:Choice>
              <mc:Fallback>
                <p:oleObj name="CorelDRAW" r:id="rId4" imgW="9956800" imgH="182717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53136"/>
                        <a:ext cx="889317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573016"/>
            <a:ext cx="44386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52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333399"/>
                </a:solidFill>
                <a:latin typeface="Arial"/>
              </a:rPr>
              <a:t>Для изготовления валенок нам потребуется</a:t>
            </a:r>
            <a:endParaRPr lang="ru-RU" dirty="0"/>
          </a:p>
        </p:txBody>
      </p:sp>
      <p:pic>
        <p:nvPicPr>
          <p:cNvPr id="3" name="Picture 13" descr="до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9620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сы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850" y="177281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Шерсть для валяния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Резиновые сапоги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Сетка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Миска с мыльным раствором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Губка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err="1">
                <a:solidFill>
                  <a:srgbClr val="000000"/>
                </a:solidFill>
                <a:latin typeface="Arial"/>
              </a:rPr>
              <a:t>Массажер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, скалка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Флаконы от шампуня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0" descr="Изображение 12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826000" cy="361791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img_08861004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12239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ANd9GcTl6uPPeXjIILbixM76oNrGOF1hEoLhZ5yHi1msAKqfezQMb0L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285875" y="5876925"/>
            <a:ext cx="6408738" cy="442913"/>
          </a:xfrm>
          <a:prstGeom prst="rect">
            <a:avLst/>
          </a:prstGeom>
          <a:solidFill>
            <a:srgbClr val="FFFF99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A50021"/>
                </a:solidFill>
              </a:rPr>
              <a:t>А также помощь родителей!</a:t>
            </a:r>
          </a:p>
        </p:txBody>
      </p:sp>
    </p:spTree>
    <p:extLst>
      <p:ext uri="{BB962C8B-B14F-4D97-AF65-F5344CB8AC3E}">
        <p14:creationId xmlns:p14="http://schemas.microsoft.com/office/powerpoint/2010/main" val="103075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8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ольга\Desktop\фото с валенками\IMG_4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672408" cy="24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IMG_4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31" y="2852936"/>
            <a:ext cx="3656393" cy="24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44170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Знает взрослый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человек, </a:t>
            </a:r>
            <a:br>
              <a:rPr lang="ru-RU" sz="20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Знает даже маленький.</a:t>
            </a:r>
            <a:br>
              <a:rPr lang="ru-RU" sz="20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Чтоб зимою не болеть</a:t>
            </a:r>
            <a:br>
              <a:rPr lang="ru-RU" sz="20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Надевают валенки.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11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13830"/>
            <a:ext cx="3672408" cy="244382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IMG_4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7754"/>
            <a:ext cx="3978025" cy="29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ма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1336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баб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4303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87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b="1" dirty="0">
                <a:solidFill>
                  <a:srgbClr val="A50021"/>
                </a:solidFill>
                <a:latin typeface="Arial" charset="0"/>
                <a:ea typeface="+mn-ea"/>
                <a:cs typeface="+mn-cs"/>
              </a:rPr>
              <a:t>Цель исследования: </a:t>
            </a:r>
            <a:r>
              <a:rPr lang="ru-RU" sz="36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Выяснить, как рождается валенок.</a:t>
            </a:r>
            <a:r>
              <a:rPr lang="ru-RU" b="1" dirty="0">
                <a:solidFill>
                  <a:srgbClr val="A5002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A50021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None/>
            </a:pPr>
            <a:r>
              <a:rPr lang="ru-RU" b="1" dirty="0">
                <a:solidFill>
                  <a:srgbClr val="A50021"/>
                </a:solidFill>
                <a:latin typeface="Arial" charset="0"/>
              </a:rPr>
              <a:t>Задачи: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1. Познакомить детей с историей традиционной русской обуви – валенок.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2. Выяснить, когда и где появились первые валенки.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3. Оценить отношение людей к валенкам.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4. Изучить процесс изготовления валенок.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5. Участвовать в изготовлении валенок.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6. Поддерживать у детей и родителей потребность в совместной познавательной деятельности.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10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 информации. </a:t>
            </a:r>
          </a:p>
          <a:p>
            <a:r>
              <a:rPr lang="ru-RU" dirty="0" smtClean="0"/>
              <a:t>Чтение  художественной  литературы.</a:t>
            </a:r>
          </a:p>
          <a:p>
            <a:r>
              <a:rPr lang="ru-RU" dirty="0" smtClean="0"/>
              <a:t>Опрос </a:t>
            </a:r>
            <a:r>
              <a:rPr lang="ru-RU" dirty="0" smtClean="0"/>
              <a:t>людей.</a:t>
            </a:r>
          </a:p>
          <a:p>
            <a:r>
              <a:rPr lang="ru-RU" dirty="0" smtClean="0"/>
              <a:t>Эксперименты с валенками.</a:t>
            </a:r>
          </a:p>
          <a:p>
            <a:r>
              <a:rPr lang="ru-RU" dirty="0" smtClean="0"/>
              <a:t>Изготовление валенок.</a:t>
            </a:r>
          </a:p>
          <a:p>
            <a:endParaRPr lang="ru-RU" dirty="0"/>
          </a:p>
        </p:txBody>
      </p:sp>
      <p:pic>
        <p:nvPicPr>
          <p:cNvPr id="4" name="Picture 4" descr="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979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сы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50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13604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де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91" y="4797425"/>
            <a:ext cx="1298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пап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10302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баб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924175"/>
            <a:ext cx="1108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Мы очень любим узнавать все новое и интересное. Нам нравится экспериментировать и наблюдать. Интересно узнать, как обычный клок шерсти превращается в валенок.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5904656" cy="403244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A50021"/>
                </a:solidFill>
                <a:latin typeface="Arial" charset="0"/>
              </a:rPr>
              <a:t>Нам стало интересно, можно ли самим сделать </a:t>
            </a:r>
            <a:r>
              <a:rPr lang="ru-RU" sz="2400" b="1" dirty="0" smtClean="0">
                <a:solidFill>
                  <a:srgbClr val="A50021"/>
                </a:solidFill>
                <a:latin typeface="Arial" charset="0"/>
              </a:rPr>
              <a:t>валенки.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Мы составили план: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Узнать, что такое валенки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Узнать полезные свойства валенок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 ноги мёрзнут в сапогах, а в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валенках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не мёрзнут?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......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Выяснить, из чего делают валенки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Наблюдать за процессом изготовления валенок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1026" name="Picture 2" descr="C:\Users\ольга\Desktop\фото с валенками\IMG_4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312368" cy="25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Опрос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Есть ли у вас валенки?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Носили ли вы когда-нибудь валенки?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Что вы знаете о валенках?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чего сделаны валенки?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 знаете, как делают валенки?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Мы узнали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175" y="1340768"/>
            <a:ext cx="6230194" cy="4104457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Испокон веков зима на Руси была длинная и холодная. Чтобы сохранить ноги в тепле даже в сильные морозы русские умельцы придумали чудесную обувь – </a:t>
            </a:r>
            <a:r>
              <a:rPr lang="ru-RU" sz="2400" u="sng" dirty="0">
                <a:solidFill>
                  <a:srgbClr val="009999"/>
                </a:solidFill>
                <a:latin typeface="Arial" charset="0"/>
              </a:rPr>
              <a:t>русские валенки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. Впервые они появились в Сибири. Валенки – это старинная обувь. В них всегда тепло и ноги не замерзнут.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В валенках не страшны ни мороз, ни метель, ни жара.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8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endParaRPr lang="ru-RU" sz="2800" dirty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7" descr="д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033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ма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1336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сы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97425"/>
            <a:ext cx="1365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пап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08500"/>
            <a:ext cx="1343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баб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4303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5360083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81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388" y="4293096"/>
            <a:ext cx="36725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Название зависело от того 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места, где носили валенки,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а еще и от шерсти: валенки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из козьей шерсти называли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волнушечками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», а из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овечьей – «катанками».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22" descr="merin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60647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валенки делают из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овечьей шерсти. Но бывают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козьи, верблюжьи и даже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собачьи валенки. Валенки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называли по-разному: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«чесанками», «катанками»,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валенцами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«пимами».</a:t>
            </a:r>
          </a:p>
          <a:p>
            <a:pPr algn="ctr">
              <a:lnSpc>
                <a:spcPct val="9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valenki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« Русского валенка»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9" descr="01031212301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96752"/>
            <a:ext cx="2279959" cy="3036219"/>
          </a:xfrm>
        </p:spPr>
      </p:pic>
      <p:pic>
        <p:nvPicPr>
          <p:cNvPr id="5" name="Picture 4" descr="min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700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сем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28067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2322_txt_0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78" y="2955925"/>
            <a:ext cx="3924722" cy="26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4557231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На экскурсии 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рассказыют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о том, как делают, а точнее валяют валенки. Раньше валенки делали по частям, а затем стали делать целиком. Поэтому про валенки говорят: "Ни начала, ни конца, ни шва, ни рубца". </a:t>
            </a:r>
          </a:p>
        </p:txBody>
      </p:sp>
    </p:spTree>
    <p:extLst>
      <p:ext uri="{BB962C8B-B14F-4D97-AF65-F5344CB8AC3E}">
        <p14:creationId xmlns:p14="http://schemas.microsoft.com/office/powerpoint/2010/main" val="31684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Мы узнали полезные свойства валенок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Валенки- полезная обувь. Они не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только греют, но и лечат. Валенки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благотворно влияют на здоровье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человека.</a:t>
            </a:r>
          </a:p>
          <a:p>
            <a:endParaRPr lang="ru-RU" dirty="0"/>
          </a:p>
        </p:txBody>
      </p:sp>
      <p:pic>
        <p:nvPicPr>
          <p:cNvPr id="4" name="Picture 6" descr="вале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23018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66838"/>
            <a:ext cx="2879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3933056"/>
            <a:ext cx="482453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Валенки позволяют ногам не мёрзнуть.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Предохраняют стопу от жары.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Оказывают массажное действие.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Помогают снять  усталость в ногах.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524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МБДОУ «Детский сад №41»  Исследовательский проект «Из чего же, из чего же, сделаны валенки?» </vt:lpstr>
      <vt:lpstr>Цель исследования: Выяснить, как рождается валенок.  </vt:lpstr>
      <vt:lpstr>Методы исследования</vt:lpstr>
      <vt:lpstr>Мы очень любим узнавать все новое и интересное. Нам нравится экспериментировать и наблюдать. Интересно узнать, как обычный клок шерсти превращается в валенок.</vt:lpstr>
      <vt:lpstr>Опрос людей:</vt:lpstr>
      <vt:lpstr>Мы узнали</vt:lpstr>
      <vt:lpstr>Презентация PowerPoint</vt:lpstr>
      <vt:lpstr>Музей « Русского валенка»</vt:lpstr>
      <vt:lpstr>Мы узнали полезные свойства валенок</vt:lpstr>
      <vt:lpstr>Мы решили провести эксперимент с валенками</vt:lpstr>
      <vt:lpstr>Интересно, а какая обувь больше подходит для зимних морозов?</vt:lpstr>
      <vt:lpstr>Нам стало интересно, можно ли самим сделать валенки  </vt:lpstr>
      <vt:lpstr>Для изготовления валенок нам потребуется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«»  Исследовательский проект «Из чего же, из чего же, сделаны валенки?»</dc:title>
  <dc:creator>ольга</dc:creator>
  <cp:lastModifiedBy>АНДРЕЙ</cp:lastModifiedBy>
  <cp:revision>12</cp:revision>
  <cp:lastPrinted>2016-10-18T07:33:26Z</cp:lastPrinted>
  <dcterms:created xsi:type="dcterms:W3CDTF">2016-02-15T06:18:23Z</dcterms:created>
  <dcterms:modified xsi:type="dcterms:W3CDTF">2016-10-18T07:34:14Z</dcterms:modified>
</cp:coreProperties>
</file>